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6" r:id="rId4"/>
    <p:sldMasterId id="2147483677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y="5143500" cx="9144000"/>
  <p:notesSz cx="6858000" cy="9144000"/>
  <p:embeddedFontLst>
    <p:embeddedFont>
      <p:font typeface="Balsamiq Sans"/>
      <p:regular r:id="rId25"/>
      <p:bold r:id="rId26"/>
      <p:italic r:id="rId27"/>
      <p:boldItalic r:id="rId28"/>
    </p:embeddedFont>
    <p:embeddedFont>
      <p:font typeface="Poppins"/>
      <p:regular r:id="rId29"/>
      <p:bold r:id="rId30"/>
      <p:italic r:id="rId31"/>
      <p:boldItalic r:id="rId32"/>
    </p:embeddedFont>
    <p:embeddedFont>
      <p:font typeface="Montserrat"/>
      <p:regular r:id="rId33"/>
      <p:bold r:id="rId34"/>
      <p:italic r:id="rId35"/>
      <p:boldItalic r:id="rId36"/>
    </p:embeddedFont>
    <p:embeddedFont>
      <p:font typeface="Lato Light"/>
      <p:regular r:id="rId37"/>
      <p:bold r:id="rId38"/>
      <p:italic r:id="rId39"/>
      <p:boldItalic r:id="rId40"/>
    </p:embeddedFont>
    <p:embeddedFont>
      <p:font typeface="Quicksand"/>
      <p:regular r:id="rId41"/>
      <p:bold r:id="rId42"/>
    </p:embeddedFont>
    <p:embeddedFont>
      <p:font typeface="Quicksand SemiBold"/>
      <p:regular r:id="rId43"/>
      <p:bold r:id="rId44"/>
    </p:embeddedFont>
    <p:embeddedFont>
      <p:font typeface="Open Sans Medium"/>
      <p:regular r:id="rId45"/>
      <p:bold r:id="rId46"/>
      <p:italic r:id="rId47"/>
      <p:boldItalic r:id="rId48"/>
    </p:embeddedFont>
    <p:embeddedFont>
      <p:font typeface="Poppins SemiBold"/>
      <p:regular r:id="rId49"/>
      <p:bold r:id="rId50"/>
      <p:italic r:id="rId51"/>
      <p:boldItalic r:id="rId52"/>
    </p:embeddedFont>
    <p:embeddedFont>
      <p:font typeface="Quicksand Medium"/>
      <p:regular r:id="rId53"/>
      <p:bold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Light-boldItalic.fntdata"/><Relationship Id="rId42" Type="http://schemas.openxmlformats.org/officeDocument/2006/relationships/font" Target="fonts/Quicksand-bold.fntdata"/><Relationship Id="rId41" Type="http://schemas.openxmlformats.org/officeDocument/2006/relationships/font" Target="fonts/Quicksand-regular.fntdata"/><Relationship Id="rId44" Type="http://schemas.openxmlformats.org/officeDocument/2006/relationships/font" Target="fonts/QuicksandSemiBold-bold.fntdata"/><Relationship Id="rId43" Type="http://schemas.openxmlformats.org/officeDocument/2006/relationships/font" Target="fonts/QuicksandSemiBold-regular.fntdata"/><Relationship Id="rId46" Type="http://schemas.openxmlformats.org/officeDocument/2006/relationships/font" Target="fonts/OpenSansMedium-bold.fntdata"/><Relationship Id="rId45" Type="http://schemas.openxmlformats.org/officeDocument/2006/relationships/font" Target="fonts/OpenSansMedium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48" Type="http://schemas.openxmlformats.org/officeDocument/2006/relationships/font" Target="fonts/OpenSansMedium-boldItalic.fntdata"/><Relationship Id="rId47" Type="http://schemas.openxmlformats.org/officeDocument/2006/relationships/font" Target="fonts/OpenSansMedium-italic.fntdata"/><Relationship Id="rId49" Type="http://schemas.openxmlformats.org/officeDocument/2006/relationships/font" Target="fonts/PoppinsSemiBold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oppins-italic.fntdata"/><Relationship Id="rId30" Type="http://schemas.openxmlformats.org/officeDocument/2006/relationships/font" Target="fonts/Poppins-bold.fntdata"/><Relationship Id="rId33" Type="http://schemas.openxmlformats.org/officeDocument/2006/relationships/font" Target="fonts/Montserrat-regular.fntdata"/><Relationship Id="rId32" Type="http://schemas.openxmlformats.org/officeDocument/2006/relationships/font" Target="fonts/Poppins-boldItalic.fntdata"/><Relationship Id="rId35" Type="http://schemas.openxmlformats.org/officeDocument/2006/relationships/font" Target="fonts/Montserrat-italic.fntdata"/><Relationship Id="rId34" Type="http://schemas.openxmlformats.org/officeDocument/2006/relationships/font" Target="fonts/Montserrat-bold.fntdata"/><Relationship Id="rId37" Type="http://schemas.openxmlformats.org/officeDocument/2006/relationships/font" Target="fonts/LatoLight-regular.fntdata"/><Relationship Id="rId36" Type="http://schemas.openxmlformats.org/officeDocument/2006/relationships/font" Target="fonts/Montserrat-boldItalic.fntdata"/><Relationship Id="rId39" Type="http://schemas.openxmlformats.org/officeDocument/2006/relationships/font" Target="fonts/LatoLight-italic.fntdata"/><Relationship Id="rId38" Type="http://schemas.openxmlformats.org/officeDocument/2006/relationships/font" Target="fonts/LatoLight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font" Target="fonts/BalsamiqSans-bold.fntdata"/><Relationship Id="rId25" Type="http://schemas.openxmlformats.org/officeDocument/2006/relationships/font" Target="fonts/BalsamiqSans-regular.fntdata"/><Relationship Id="rId28" Type="http://schemas.openxmlformats.org/officeDocument/2006/relationships/font" Target="fonts/BalsamiqSans-boldItalic.fntdata"/><Relationship Id="rId27" Type="http://schemas.openxmlformats.org/officeDocument/2006/relationships/font" Target="fonts/BalsamiqSans-italic.fntdata"/><Relationship Id="rId29" Type="http://schemas.openxmlformats.org/officeDocument/2006/relationships/font" Target="fonts/Poppins-regular.fntdata"/><Relationship Id="rId51" Type="http://schemas.openxmlformats.org/officeDocument/2006/relationships/font" Target="fonts/PoppinsSemiBold-italic.fntdata"/><Relationship Id="rId50" Type="http://schemas.openxmlformats.org/officeDocument/2006/relationships/font" Target="fonts/PoppinsSemiBold-bold.fntdata"/><Relationship Id="rId53" Type="http://schemas.openxmlformats.org/officeDocument/2006/relationships/font" Target="fonts/QuicksandMedium-regular.fntdata"/><Relationship Id="rId52" Type="http://schemas.openxmlformats.org/officeDocument/2006/relationships/font" Target="fonts/PoppinsSemiBold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54" Type="http://schemas.openxmlformats.org/officeDocument/2006/relationships/font" Target="fonts/QuicksandMedium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11fd4770d0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211fd4770d0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Quando olhamos atentamente para o céu noturno, em uma noite sem iluminação (artificial ou da Lua), podemos notar que as estrelas apresentam diferentes colorações.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11fd4770d0_1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211fd4770d0_1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SLIDES_API115265596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SLIDES_API115265596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e79ecf83a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e79ecf83a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e79ecf83a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Google Shape;437;g2e79ecf83a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 figura, cada curva representa a intensidade das cores percebida pelas células cones dos olhos.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Note que o olho humano percebe mais o azul, que chega pouco à superfície da Terra, por ser espalhado pela atmosfera;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 percebe pouco o verde, que a cor mais emitida pelo Sol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dessa forma, o olho captura mais o que recebe menos, e captura menos o que recebe mais, proporcionando um equilíbrio e, assim, enxergamos o Sol branco</a:t>
            </a:r>
            <a:br>
              <a:rPr lang="pt-BR"/>
            </a:br>
            <a:r>
              <a:rPr lang="pt-BR"/>
              <a:t>(as vezes amarelo, dependendo do horário, por haver maior espalhamento das cores mais “quentes”.)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e79ecf83a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e79ecf83a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Na figura, cada curva representa a intensidade das cores percebida pelas células cones dos olhos.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Note que o olho humano percebe mais o azul, que chega pouco à superfície da Terra, por ser espalhado pela atmosfera;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e percebe pouco o verde, que a cor mais emitida pelo Sol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dessa forma, o olho captura mais o que recebe menos, e captura menos o que recebe mais, proporcionando um equilíbrio e, assim, enxergamos o Sol branco</a:t>
            </a:r>
            <a:br>
              <a:rPr lang="pt-BR"/>
            </a:br>
            <a:r>
              <a:rPr lang="pt-BR"/>
              <a:t>(as vezes amarelo, dependendo do horário, por haver maior espalhamento das cores mais “quentes”.)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e79ecf83af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e79ecf83af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e79ecf83af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g2e79ecf83af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11fd4770d0_1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g211fd4770d0_1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BÔNUS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e79ecf83af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2e79ecf83af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e79ecf83af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2e79ecf83af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Quando olhamos atentamente para o céu noturno, em uma noite sem iluminação (artificial ou da Lua), podemos notar que as estrelas apresentam diferentes colorações.</a:t>
            </a:r>
            <a:endParaRPr sz="1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211fd4770d0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211fd4770d0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cor das estrelas está relacionado com a temperatura superficial de cada uma.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SLIDES_API115265596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SLIDES_API115265596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SLIDES_API115265596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SLIDES_API115265596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SLIDES_API115265596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SLIDES_API115265596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SLIDES_API115265596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SLIDES_API115265596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211fd4770d0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211fd4770d0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211fd4770d0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211fd4770d0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20" Type="http://schemas.openxmlformats.org/officeDocument/2006/relationships/image" Target="../media/image15.png"/><Relationship Id="rId11" Type="http://schemas.openxmlformats.org/officeDocument/2006/relationships/image" Target="../media/image9.png"/><Relationship Id="rId10" Type="http://schemas.openxmlformats.org/officeDocument/2006/relationships/image" Target="../media/image34.png"/><Relationship Id="rId13" Type="http://schemas.openxmlformats.org/officeDocument/2006/relationships/image" Target="../media/image49.png"/><Relationship Id="rId1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5" Type="http://schemas.openxmlformats.org/officeDocument/2006/relationships/image" Target="../media/image13.png"/><Relationship Id="rId14" Type="http://schemas.openxmlformats.org/officeDocument/2006/relationships/image" Target="../media/image12.png"/><Relationship Id="rId17" Type="http://schemas.openxmlformats.org/officeDocument/2006/relationships/image" Target="../media/image11.png"/><Relationship Id="rId16" Type="http://schemas.openxmlformats.org/officeDocument/2006/relationships/image" Target="../media/image6.png"/><Relationship Id="rId5" Type="http://schemas.openxmlformats.org/officeDocument/2006/relationships/image" Target="../media/image1.png"/><Relationship Id="rId19" Type="http://schemas.openxmlformats.org/officeDocument/2006/relationships/image" Target="../media/image14.png"/><Relationship Id="rId6" Type="http://schemas.openxmlformats.org/officeDocument/2006/relationships/image" Target="../media/image2.png"/><Relationship Id="rId18" Type="http://schemas.openxmlformats.org/officeDocument/2006/relationships/image" Target="../media/image25.png"/><Relationship Id="rId7" Type="http://schemas.openxmlformats.org/officeDocument/2006/relationships/image" Target="../media/image37.png"/><Relationship Id="rId8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35.png"/><Relationship Id="rId4" Type="http://schemas.openxmlformats.org/officeDocument/2006/relationships/image" Target="../media/image16.png"/><Relationship Id="rId5" Type="http://schemas.openxmlformats.org/officeDocument/2006/relationships/image" Target="../media/image21.png"/><Relationship Id="rId6" Type="http://schemas.openxmlformats.org/officeDocument/2006/relationships/image" Target="../media/image17.png"/><Relationship Id="rId7" Type="http://schemas.openxmlformats.org/officeDocument/2006/relationships/image" Target="../media/image19.png"/></Relationships>
</file>

<file path=ppt/slideLayouts/_rels/slideLayout1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9.png"/><Relationship Id="rId10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8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5" Type="http://schemas.openxmlformats.org/officeDocument/2006/relationships/image" Target="../media/image1.png"/><Relationship Id="rId6" Type="http://schemas.openxmlformats.org/officeDocument/2006/relationships/image" Target="../media/image37.png"/><Relationship Id="rId7" Type="http://schemas.openxmlformats.org/officeDocument/2006/relationships/image" Target="../media/image3.png"/><Relationship Id="rId8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35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32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Relationship Id="rId3" Type="http://schemas.openxmlformats.org/officeDocument/2006/relationships/image" Target="../media/image31.png"/><Relationship Id="rId4" Type="http://schemas.openxmlformats.org/officeDocument/2006/relationships/image" Target="../media/image23.png"/><Relationship Id="rId5" Type="http://schemas.openxmlformats.org/officeDocument/2006/relationships/image" Target="../media/image34.png"/><Relationship Id="rId6" Type="http://schemas.openxmlformats.org/officeDocument/2006/relationships/image" Target="../media/image28.png"/></Relationships>
</file>

<file path=ppt/slideLayouts/_rels/slideLayout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3" Type="http://schemas.openxmlformats.org/officeDocument/2006/relationships/image" Target="../media/image18.png"/><Relationship Id="rId1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7.png"/><Relationship Id="rId4" Type="http://schemas.openxmlformats.org/officeDocument/2006/relationships/image" Target="../media/image49.png"/><Relationship Id="rId9" Type="http://schemas.openxmlformats.org/officeDocument/2006/relationships/image" Target="../media/image25.png"/><Relationship Id="rId15" Type="http://schemas.openxmlformats.org/officeDocument/2006/relationships/image" Target="../media/image19.png"/><Relationship Id="rId14" Type="http://schemas.openxmlformats.org/officeDocument/2006/relationships/image" Target="../media/image17.png"/><Relationship Id="rId16" Type="http://schemas.openxmlformats.org/officeDocument/2006/relationships/image" Target="../media/image32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6.png"/><Relationship Id="rId8" Type="http://schemas.openxmlformats.org/officeDocument/2006/relationships/image" Target="../media/image1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20" Type="http://schemas.openxmlformats.org/officeDocument/2006/relationships/image" Target="../media/image28.png"/><Relationship Id="rId11" Type="http://schemas.openxmlformats.org/officeDocument/2006/relationships/image" Target="../media/image14.png"/><Relationship Id="rId10" Type="http://schemas.openxmlformats.org/officeDocument/2006/relationships/image" Target="../media/image25.png"/><Relationship Id="rId13" Type="http://schemas.openxmlformats.org/officeDocument/2006/relationships/image" Target="../media/image5.png"/><Relationship Id="rId1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png"/><Relationship Id="rId3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image" Target="../media/image11.png"/><Relationship Id="rId15" Type="http://schemas.openxmlformats.org/officeDocument/2006/relationships/image" Target="../media/image37.png"/><Relationship Id="rId14" Type="http://schemas.openxmlformats.org/officeDocument/2006/relationships/image" Target="../media/image2.png"/><Relationship Id="rId17" Type="http://schemas.openxmlformats.org/officeDocument/2006/relationships/image" Target="../media/image8.png"/><Relationship Id="rId16" Type="http://schemas.openxmlformats.org/officeDocument/2006/relationships/image" Target="../media/image3.png"/><Relationship Id="rId5" Type="http://schemas.openxmlformats.org/officeDocument/2006/relationships/image" Target="../media/image49.png"/><Relationship Id="rId19" Type="http://schemas.openxmlformats.org/officeDocument/2006/relationships/image" Target="../media/image23.png"/><Relationship Id="rId6" Type="http://schemas.openxmlformats.org/officeDocument/2006/relationships/image" Target="../media/image12.png"/><Relationship Id="rId18" Type="http://schemas.openxmlformats.org/officeDocument/2006/relationships/image" Target="../media/image34.png"/><Relationship Id="rId7" Type="http://schemas.openxmlformats.org/officeDocument/2006/relationships/image" Target="../media/image13.png"/><Relationship Id="rId8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28.png"/><Relationship Id="rId4" Type="http://schemas.openxmlformats.org/officeDocument/2006/relationships/image" Target="../media/image27.png"/><Relationship Id="rId5" Type="http://schemas.openxmlformats.org/officeDocument/2006/relationships/image" Target="../media/image35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png"/><Relationship Id="rId3" Type="http://schemas.openxmlformats.org/officeDocument/2006/relationships/image" Target="../media/image1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7.png"/><Relationship Id="rId3" Type="http://schemas.openxmlformats.org/officeDocument/2006/relationships/image" Target="../media/image35.png"/><Relationship Id="rId4" Type="http://schemas.openxmlformats.org/officeDocument/2006/relationships/image" Target="../media/image29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5" Type="http://schemas.openxmlformats.org/officeDocument/2006/relationships/image" Target="../media/image3.png"/><Relationship Id="rId6" Type="http://schemas.openxmlformats.org/officeDocument/2006/relationships/image" Target="../media/image8.png"/><Relationship Id="rId7" Type="http://schemas.openxmlformats.org/officeDocument/2006/relationships/image" Target="../media/image28.png"/><Relationship Id="rId8" Type="http://schemas.openxmlformats.org/officeDocument/2006/relationships/image" Target="../media/image33.png"/></Relationships>
</file>

<file path=ppt/slideLayouts/_rels/slideLayout26.xml.rels><?xml version="1.0" encoding="UTF-8" standalone="yes"?><Relationships xmlns="http://schemas.openxmlformats.org/package/2006/relationships"><Relationship Id="rId11" Type="http://schemas.openxmlformats.org/officeDocument/2006/relationships/image" Target="../media/image6.png"/><Relationship Id="rId10" Type="http://schemas.openxmlformats.org/officeDocument/2006/relationships/image" Target="../media/image13.png"/><Relationship Id="rId13" Type="http://schemas.openxmlformats.org/officeDocument/2006/relationships/image" Target="../media/image15.png"/><Relationship Id="rId1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9.png"/><Relationship Id="rId3" Type="http://schemas.openxmlformats.org/officeDocument/2006/relationships/image" Target="../media/image35.png"/><Relationship Id="rId4" Type="http://schemas.openxmlformats.org/officeDocument/2006/relationships/image" Target="../media/image18.png"/><Relationship Id="rId9" Type="http://schemas.openxmlformats.org/officeDocument/2006/relationships/image" Target="../media/image12.png"/><Relationship Id="rId15" Type="http://schemas.openxmlformats.org/officeDocument/2006/relationships/image" Target="../media/image17.png"/><Relationship Id="rId14" Type="http://schemas.openxmlformats.org/officeDocument/2006/relationships/image" Target="../media/image28.png"/><Relationship Id="rId17" Type="http://schemas.openxmlformats.org/officeDocument/2006/relationships/image" Target="../media/image32.png"/><Relationship Id="rId16" Type="http://schemas.openxmlformats.org/officeDocument/2006/relationships/image" Target="../media/image19.png"/><Relationship Id="rId5" Type="http://schemas.openxmlformats.org/officeDocument/2006/relationships/image" Target="../media/image10.png"/><Relationship Id="rId6" Type="http://schemas.openxmlformats.org/officeDocument/2006/relationships/image" Target="../media/image9.png"/><Relationship Id="rId18" Type="http://schemas.openxmlformats.org/officeDocument/2006/relationships/image" Target="../media/image36.png"/><Relationship Id="rId7" Type="http://schemas.openxmlformats.org/officeDocument/2006/relationships/image" Target="../media/image7.png"/><Relationship Id="rId8" Type="http://schemas.openxmlformats.org/officeDocument/2006/relationships/image" Target="../media/image49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_Introduction_Slide_1">
  <p:cSld name="TITLE_2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title"/>
          </p:nvPr>
        </p:nvSpPr>
        <p:spPr>
          <a:xfrm>
            <a:off x="732150" y="1432763"/>
            <a:ext cx="7679700" cy="726900"/>
          </a:xfrm>
          <a:prstGeom prst="rect">
            <a:avLst/>
          </a:prstGeom>
        </p:spPr>
        <p:txBody>
          <a:bodyPr anchorCtr="0" anchor="b" bIns="34275" lIns="34275" spcFirstLastPara="1" rIns="342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200"/>
              <a:buNone/>
              <a:defRPr sz="3200"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None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None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None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None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None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None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None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"/>
              <a:buNone/>
              <a:defRPr>
                <a:solidFill>
                  <a:schemeClr val="l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56" name="Google Shape;56;p14"/>
          <p:cNvSpPr txBox="1"/>
          <p:nvPr>
            <p:ph idx="1" type="body"/>
          </p:nvPr>
        </p:nvSpPr>
        <p:spPr>
          <a:xfrm>
            <a:off x="732150" y="2229500"/>
            <a:ext cx="7679700" cy="195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300">
                <a:solidFill>
                  <a:schemeClr val="lt1"/>
                </a:solidFill>
              </a:defRPr>
            </a:lvl1pPr>
            <a:lvl2pPr indent="-3111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 sz="1300">
                <a:solidFill>
                  <a:schemeClr val="lt1"/>
                </a:solidFill>
              </a:defRPr>
            </a:lvl2pPr>
            <a:lvl3pPr indent="-3111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 sz="1300">
                <a:solidFill>
                  <a:schemeClr val="lt1"/>
                </a:solidFill>
              </a:defRPr>
            </a:lvl3pPr>
            <a:lvl4pPr indent="-3111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300">
                <a:solidFill>
                  <a:schemeClr val="lt1"/>
                </a:solidFill>
              </a:defRPr>
            </a:lvl4pPr>
            <a:lvl5pPr indent="-3111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 sz="1300">
                <a:solidFill>
                  <a:schemeClr val="lt1"/>
                </a:solidFill>
              </a:defRPr>
            </a:lvl5pPr>
            <a:lvl6pPr indent="-3111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 sz="1300">
                <a:solidFill>
                  <a:schemeClr val="lt1"/>
                </a:solidFill>
              </a:defRPr>
            </a:lvl6pPr>
            <a:lvl7pPr indent="-3111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 sz="1300">
                <a:solidFill>
                  <a:schemeClr val="lt1"/>
                </a:solidFill>
              </a:defRPr>
            </a:lvl7pPr>
            <a:lvl8pPr indent="-3111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○"/>
              <a:defRPr sz="1300">
                <a:solidFill>
                  <a:schemeClr val="lt1"/>
                </a:solidFill>
              </a:defRPr>
            </a:lvl8pPr>
            <a:lvl9pPr indent="-3111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■"/>
              <a:defRPr sz="13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descr=" " id="57" name="Google Shape;57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00025" y="4019550"/>
            <a:ext cx="938213" cy="11238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58" name="Google Shape;5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19179" y="1033118"/>
            <a:ext cx="227910" cy="23249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/>
          <p:nvPr/>
        </p:nvSpPr>
        <p:spPr>
          <a:xfrm>
            <a:off x="438150" y="3100388"/>
            <a:ext cx="133200" cy="133500"/>
          </a:xfrm>
          <a:prstGeom prst="ellipse">
            <a:avLst/>
          </a:prstGeom>
          <a:noFill/>
          <a:ln cap="flat" cmpd="sng" w="50800">
            <a:solidFill>
              <a:srgbClr val="FE6E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/>
          <p:nvPr/>
        </p:nvSpPr>
        <p:spPr>
          <a:xfrm>
            <a:off x="452439" y="2071688"/>
            <a:ext cx="66600" cy="66600"/>
          </a:xfrm>
          <a:prstGeom prst="ellipse">
            <a:avLst/>
          </a:prstGeom>
          <a:noFill/>
          <a:ln cap="flat" cmpd="sng" w="50800">
            <a:solidFill>
              <a:srgbClr val="FF8B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1562102" y="228600"/>
            <a:ext cx="133200" cy="133500"/>
          </a:xfrm>
          <a:prstGeom prst="ellipse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62" name="Google Shape;62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40960" y="2030555"/>
            <a:ext cx="1003049" cy="488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63" name="Google Shape;6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79442" y="3351447"/>
            <a:ext cx="186342" cy="15631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/>
          <p:nvPr/>
        </p:nvSpPr>
        <p:spPr>
          <a:xfrm>
            <a:off x="8729671" y="228600"/>
            <a:ext cx="133200" cy="133500"/>
          </a:xfrm>
          <a:prstGeom prst="ellipse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8201033" y="4024313"/>
            <a:ext cx="133200" cy="133500"/>
          </a:xfrm>
          <a:prstGeom prst="ellipse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66" name="Google Shape;66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08203" y="4354292"/>
            <a:ext cx="117804" cy="9388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2847978" y="4824413"/>
            <a:ext cx="76200" cy="76200"/>
          </a:xfrm>
          <a:prstGeom prst="ellipse">
            <a:avLst/>
          </a:prstGeom>
          <a:noFill/>
          <a:ln cap="flat" cmpd="sng" w="50800">
            <a:solidFill>
              <a:srgbClr val="FDB2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68" name="Google Shape;68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119818" y="4248150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69" name="Google Shape;69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53143" y="4304109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0" name="Google Shape;70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82314" y="4265340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1" name="Google Shape;71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067431" y="4276725"/>
            <a:ext cx="110575" cy="67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2" name="Google Shape;72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48512" y="1133466"/>
            <a:ext cx="151216" cy="3001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3" name="Google Shape;73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916616" y="873342"/>
            <a:ext cx="183322" cy="163263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/>
          <p:nvPr/>
        </p:nvSpPr>
        <p:spPr>
          <a:xfrm>
            <a:off x="4976817" y="1023938"/>
            <a:ext cx="66600" cy="66600"/>
          </a:xfrm>
          <a:prstGeom prst="ellipse">
            <a:avLst/>
          </a:prstGeom>
          <a:noFill/>
          <a:ln cap="flat" cmpd="sng" w="50800">
            <a:solidFill>
              <a:srgbClr val="FF8B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75" name="Google Shape;75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814640" y="942975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6" name="Google Shape;76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747965" y="998934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7" name="Google Shape;77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777135" y="960165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8" name="Google Shape;78;p1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762253" y="971550"/>
            <a:ext cx="110575" cy="67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79" name="Google Shape;79;p1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353181" y="180975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80" name="Google Shape;80;p1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286506" y="236934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81" name="Google Shape;81;p1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6315676" y="198165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82" name="Google Shape;82;p1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6300793" y="209550"/>
            <a:ext cx="110575" cy="678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398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62">
          <p15:clr>
            <a:srgbClr val="E46962"/>
          </p15:clr>
        </p15:guide>
        <p15:guide id="6" pos="458">
          <p15:clr>
            <a:srgbClr val="E46962"/>
          </p15:clr>
        </p15:guide>
        <p15:guide id="7" orient="horz" pos="1082">
          <p15:clr>
            <a:srgbClr val="E46962"/>
          </p15:clr>
        </p15:guide>
        <p15:guide id="8" orient="horz" pos="903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ints 2_1">
  <p:cSld name="TITLE_1_1_2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/>
          <p:nvPr/>
        </p:nvSpPr>
        <p:spPr>
          <a:xfrm>
            <a:off x="113725" y="123775"/>
            <a:ext cx="3273000" cy="4980900"/>
          </a:xfrm>
          <a:prstGeom prst="roundRect">
            <a:avLst>
              <a:gd fmla="val 9123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206925" y="-1408225"/>
            <a:ext cx="2471494" cy="265087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87" name="Google Shape;87;p15"/>
          <p:cNvSpPr/>
          <p:nvPr>
            <p:ph idx="2" type="pic"/>
          </p:nvPr>
        </p:nvSpPr>
        <p:spPr>
          <a:xfrm>
            <a:off x="113725" y="119400"/>
            <a:ext cx="3273000" cy="4904700"/>
          </a:xfrm>
          <a:prstGeom prst="roundRect">
            <a:avLst>
              <a:gd fmla="val 7529" name="adj"/>
            </a:avLst>
          </a:prstGeom>
          <a:noFill/>
          <a:ln>
            <a:noFill/>
          </a:ln>
        </p:spPr>
      </p:sp>
      <p:sp>
        <p:nvSpPr>
          <p:cNvPr id="88" name="Google Shape;88;p15"/>
          <p:cNvSpPr txBox="1"/>
          <p:nvPr>
            <p:ph type="title"/>
          </p:nvPr>
        </p:nvSpPr>
        <p:spPr>
          <a:xfrm>
            <a:off x="4135200" y="650250"/>
            <a:ext cx="42705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/>
        </p:txBody>
      </p:sp>
      <p:sp>
        <p:nvSpPr>
          <p:cNvPr id="89" name="Google Shape;89;p15"/>
          <p:cNvSpPr txBox="1"/>
          <p:nvPr>
            <p:ph idx="1" type="subTitle"/>
          </p:nvPr>
        </p:nvSpPr>
        <p:spPr>
          <a:xfrm>
            <a:off x="4678425" y="1687125"/>
            <a:ext cx="37272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/>
        </p:txBody>
      </p:sp>
      <p:sp>
        <p:nvSpPr>
          <p:cNvPr id="90" name="Google Shape;90;p15"/>
          <p:cNvSpPr txBox="1"/>
          <p:nvPr>
            <p:ph idx="3" type="subTitle"/>
          </p:nvPr>
        </p:nvSpPr>
        <p:spPr>
          <a:xfrm>
            <a:off x="4678425" y="2726325"/>
            <a:ext cx="37272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/>
        </p:txBody>
      </p:sp>
      <p:pic>
        <p:nvPicPr>
          <p:cNvPr id="91" name="Google Shape;9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54950" y="3843499"/>
            <a:ext cx="2332475" cy="2399244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5"/>
          <p:cNvSpPr/>
          <p:nvPr/>
        </p:nvSpPr>
        <p:spPr>
          <a:xfrm>
            <a:off x="8887946" y="3531625"/>
            <a:ext cx="133200" cy="133200"/>
          </a:xfrm>
          <a:prstGeom prst="ellipse">
            <a:avLst/>
          </a:prstGeom>
          <a:noFill/>
          <a:ln cap="flat" cmpd="sng" w="50800">
            <a:solidFill>
              <a:srgbClr val="2DAD7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93" name="Google Shape;9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38140" y="4657705"/>
            <a:ext cx="227909" cy="232468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5"/>
          <p:cNvSpPr/>
          <p:nvPr/>
        </p:nvSpPr>
        <p:spPr>
          <a:xfrm>
            <a:off x="3617078" y="4277313"/>
            <a:ext cx="133200" cy="133200"/>
          </a:xfrm>
          <a:prstGeom prst="ellipse">
            <a:avLst/>
          </a:prstGeom>
          <a:noFill/>
          <a:ln cap="flat" cmpd="sng" w="50800">
            <a:solidFill>
              <a:srgbClr val="FE6E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95" name="Google Shape;95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68694" y="3526863"/>
            <a:ext cx="110575" cy="678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6" name="Google Shape;96;p15"/>
          <p:cNvGrpSpPr/>
          <p:nvPr/>
        </p:nvGrpSpPr>
        <p:grpSpPr>
          <a:xfrm>
            <a:off x="4135201" y="1687113"/>
            <a:ext cx="487389" cy="442988"/>
            <a:chOff x="1328739" y="2128838"/>
            <a:chExt cx="487389" cy="442988"/>
          </a:xfrm>
        </p:grpSpPr>
        <p:pic>
          <p:nvPicPr>
            <p:cNvPr descr=" " id="97" name="Google Shape;97;p15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328739" y="2128838"/>
              <a:ext cx="487389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" name="Google Shape;98;p15"/>
            <p:cNvSpPr/>
            <p:nvPr/>
          </p:nvSpPr>
          <p:spPr>
            <a:xfrm>
              <a:off x="1404939" y="2219325"/>
              <a:ext cx="3285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01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5"/>
          <p:cNvGrpSpPr/>
          <p:nvPr/>
        </p:nvGrpSpPr>
        <p:grpSpPr>
          <a:xfrm>
            <a:off x="4135192" y="2714788"/>
            <a:ext cx="438518" cy="442988"/>
            <a:chOff x="4343404" y="2128838"/>
            <a:chExt cx="438518" cy="442988"/>
          </a:xfrm>
        </p:grpSpPr>
        <p:pic>
          <p:nvPicPr>
            <p:cNvPr descr=" " id="100" name="Google Shape;100;p15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343404" y="2128838"/>
              <a:ext cx="438518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" name="Google Shape;101;p15"/>
            <p:cNvSpPr/>
            <p:nvPr/>
          </p:nvSpPr>
          <p:spPr>
            <a:xfrm>
              <a:off x="4376742" y="2219325"/>
              <a:ext cx="366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02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664">
          <p15:clr>
            <a:srgbClr val="E46962"/>
          </p15:clr>
        </p15:guide>
        <p15:guide id="3" pos="405">
          <p15:clr>
            <a:srgbClr val="E46962"/>
          </p15:clr>
        </p15:guide>
        <p15:guide id="4" pos="5328">
          <p15:clr>
            <a:srgbClr val="E46962"/>
          </p15:clr>
        </p15:guide>
        <p15:guide id="5" orient="horz" pos="409">
          <p15:clr>
            <a:srgbClr val="E46962"/>
          </p15:clr>
        </p15:guide>
        <p15:guide id="6" orient="horz" pos="1005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ints 2_2">
  <p:cSld name="TITLE_1_1_2_1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46438">
            <a:off x="4364987" y="3923137"/>
            <a:ext cx="3091850" cy="306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6"/>
          <p:cNvSpPr/>
          <p:nvPr/>
        </p:nvSpPr>
        <p:spPr>
          <a:xfrm>
            <a:off x="5724450" y="123775"/>
            <a:ext cx="3273000" cy="4980900"/>
          </a:xfrm>
          <a:prstGeom prst="roundRect">
            <a:avLst>
              <a:gd fmla="val 9123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05" name="Google Shape;10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06" name="Google Shape;106;p16"/>
          <p:cNvSpPr/>
          <p:nvPr>
            <p:ph idx="2" type="pic"/>
          </p:nvPr>
        </p:nvSpPr>
        <p:spPr>
          <a:xfrm>
            <a:off x="5700750" y="83850"/>
            <a:ext cx="3320400" cy="4975800"/>
          </a:xfrm>
          <a:prstGeom prst="roundRect">
            <a:avLst>
              <a:gd fmla="val 6862" name="adj"/>
            </a:avLst>
          </a:prstGeom>
          <a:noFill/>
          <a:ln>
            <a:noFill/>
          </a:ln>
        </p:spPr>
      </p:sp>
      <p:sp>
        <p:nvSpPr>
          <p:cNvPr id="107" name="Google Shape;107;p16"/>
          <p:cNvSpPr txBox="1"/>
          <p:nvPr>
            <p:ph type="title"/>
          </p:nvPr>
        </p:nvSpPr>
        <p:spPr>
          <a:xfrm>
            <a:off x="642700" y="650250"/>
            <a:ext cx="42705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Balsamiq Sans"/>
              <a:buNone/>
              <a:defRPr sz="2400"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/>
        </p:txBody>
      </p:sp>
      <p:sp>
        <p:nvSpPr>
          <p:cNvPr id="108" name="Google Shape;108;p16"/>
          <p:cNvSpPr txBox="1"/>
          <p:nvPr>
            <p:ph idx="1" type="subTitle"/>
          </p:nvPr>
        </p:nvSpPr>
        <p:spPr>
          <a:xfrm>
            <a:off x="1185925" y="1687125"/>
            <a:ext cx="37272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/>
        </p:txBody>
      </p:sp>
      <p:sp>
        <p:nvSpPr>
          <p:cNvPr id="109" name="Google Shape;109;p16"/>
          <p:cNvSpPr txBox="1"/>
          <p:nvPr>
            <p:ph idx="3" type="subTitle"/>
          </p:nvPr>
        </p:nvSpPr>
        <p:spPr>
          <a:xfrm>
            <a:off x="1185925" y="2726325"/>
            <a:ext cx="37272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/>
        </p:txBody>
      </p:sp>
      <p:pic>
        <p:nvPicPr>
          <p:cNvPr id="110" name="Google Shape;11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22875" y="-1324550"/>
            <a:ext cx="2524951" cy="2504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1" name="Google Shape;111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374" y="4423803"/>
            <a:ext cx="247715" cy="202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2" name="Google Shape;112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242268" y="4213922"/>
            <a:ext cx="186342" cy="156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3" name="Google Shape;113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86354" y="4304750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4" name="Google Shape;114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19678" y="4360709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5" name="Google Shape;115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48849" y="4321940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16" name="Google Shape;116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31617" y="4655018"/>
            <a:ext cx="1043003" cy="488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7" name="Google Shape;117;p16"/>
          <p:cNvGrpSpPr/>
          <p:nvPr/>
        </p:nvGrpSpPr>
        <p:grpSpPr>
          <a:xfrm>
            <a:off x="636451" y="1645513"/>
            <a:ext cx="487389" cy="442988"/>
            <a:chOff x="1328739" y="2128838"/>
            <a:chExt cx="487389" cy="442988"/>
          </a:xfrm>
        </p:grpSpPr>
        <p:pic>
          <p:nvPicPr>
            <p:cNvPr descr=" " id="118" name="Google Shape;118;p16"/>
            <p:cNvPicPr preferRelativeResize="0"/>
            <p:nvPr/>
          </p:nvPicPr>
          <p:blipFill rotWithShape="1">
            <a:blip r:embed="rId10">
              <a:alphaModFix/>
            </a:blip>
            <a:srcRect b="0" l="0" r="0" t="0"/>
            <a:stretch/>
          </p:blipFill>
          <p:spPr>
            <a:xfrm>
              <a:off x="1328739" y="2128838"/>
              <a:ext cx="487389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9" name="Google Shape;119;p16"/>
            <p:cNvSpPr/>
            <p:nvPr/>
          </p:nvSpPr>
          <p:spPr>
            <a:xfrm>
              <a:off x="1404939" y="2219325"/>
              <a:ext cx="3285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01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20;p16"/>
          <p:cNvGrpSpPr/>
          <p:nvPr/>
        </p:nvGrpSpPr>
        <p:grpSpPr>
          <a:xfrm>
            <a:off x="636442" y="2673188"/>
            <a:ext cx="438518" cy="442988"/>
            <a:chOff x="4343404" y="2128838"/>
            <a:chExt cx="438518" cy="442988"/>
          </a:xfrm>
        </p:grpSpPr>
        <p:pic>
          <p:nvPicPr>
            <p:cNvPr descr=" " id="121" name="Google Shape;121;p16"/>
            <p:cNvPicPr preferRelativeResize="0"/>
            <p:nvPr/>
          </p:nvPicPr>
          <p:blipFill rotWithShape="1">
            <a:blip r:embed="rId11">
              <a:alphaModFix/>
            </a:blip>
            <a:srcRect b="0" l="0" r="0" t="0"/>
            <a:stretch/>
          </p:blipFill>
          <p:spPr>
            <a:xfrm>
              <a:off x="4343404" y="2128838"/>
              <a:ext cx="438518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2" name="Google Shape;122;p16"/>
            <p:cNvSpPr/>
            <p:nvPr/>
          </p:nvSpPr>
          <p:spPr>
            <a:xfrm>
              <a:off x="4376742" y="2219325"/>
              <a:ext cx="366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02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664">
          <p15:clr>
            <a:srgbClr val="E46962"/>
          </p15:clr>
        </p15:guide>
        <p15:guide id="3" pos="405">
          <p15:clr>
            <a:srgbClr val="E46962"/>
          </p15:clr>
        </p15:guide>
        <p15:guide id="4" pos="5328">
          <p15:clr>
            <a:srgbClr val="E46962"/>
          </p15:clr>
        </p15:guide>
        <p15:guide id="5" orient="horz" pos="409">
          <p15:clr>
            <a:srgbClr val="E46962"/>
          </p15:clr>
        </p15:guide>
        <p15:guide id="6" orient="horz" pos="1005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ints 3_2">
  <p:cSld name="TITLE_1_1_2_1_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/>
          <p:nvPr/>
        </p:nvSpPr>
        <p:spPr>
          <a:xfrm>
            <a:off x="5742000" y="123775"/>
            <a:ext cx="3273000" cy="4980900"/>
          </a:xfrm>
          <a:prstGeom prst="roundRect">
            <a:avLst>
              <a:gd fmla="val 9123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944488">
            <a:off x="4489485" y="-1963779"/>
            <a:ext cx="3396154" cy="3642659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27" name="Google Shape;127;p17"/>
          <p:cNvSpPr/>
          <p:nvPr>
            <p:ph idx="2" type="pic"/>
          </p:nvPr>
        </p:nvSpPr>
        <p:spPr>
          <a:xfrm>
            <a:off x="5735849" y="110100"/>
            <a:ext cx="3285300" cy="4923300"/>
          </a:xfrm>
          <a:prstGeom prst="roundRect">
            <a:avLst>
              <a:gd fmla="val 9227" name="adj"/>
            </a:avLst>
          </a:prstGeom>
          <a:noFill/>
          <a:ln>
            <a:noFill/>
          </a:ln>
        </p:spPr>
      </p:sp>
      <p:sp>
        <p:nvSpPr>
          <p:cNvPr id="128" name="Google Shape;128;p17"/>
          <p:cNvSpPr txBox="1"/>
          <p:nvPr>
            <p:ph type="title"/>
          </p:nvPr>
        </p:nvSpPr>
        <p:spPr>
          <a:xfrm>
            <a:off x="642700" y="650250"/>
            <a:ext cx="42705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29" name="Google Shape;129;p17"/>
          <p:cNvSpPr txBox="1"/>
          <p:nvPr>
            <p:ph idx="1" type="subTitle"/>
          </p:nvPr>
        </p:nvSpPr>
        <p:spPr>
          <a:xfrm>
            <a:off x="1185925" y="1687125"/>
            <a:ext cx="37272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/>
        </p:txBody>
      </p:sp>
      <p:sp>
        <p:nvSpPr>
          <p:cNvPr id="130" name="Google Shape;130;p17"/>
          <p:cNvSpPr txBox="1"/>
          <p:nvPr>
            <p:ph idx="3" type="subTitle"/>
          </p:nvPr>
        </p:nvSpPr>
        <p:spPr>
          <a:xfrm>
            <a:off x="1185925" y="2726325"/>
            <a:ext cx="37272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/>
        </p:txBody>
      </p:sp>
      <p:sp>
        <p:nvSpPr>
          <p:cNvPr id="131" name="Google Shape;131;p17"/>
          <p:cNvSpPr txBox="1"/>
          <p:nvPr>
            <p:ph idx="4" type="subTitle"/>
          </p:nvPr>
        </p:nvSpPr>
        <p:spPr>
          <a:xfrm>
            <a:off x="1185925" y="3765525"/>
            <a:ext cx="37272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Font typeface="Quicksand SemiBold"/>
              <a:buNone/>
              <a:defRPr sz="11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/>
        </p:txBody>
      </p:sp>
      <p:pic>
        <p:nvPicPr>
          <p:cNvPr id="132" name="Google Shape;13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977446">
            <a:off x="-1060326" y="4049474"/>
            <a:ext cx="2332475" cy="23992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3" name="Google Shape;133;p17"/>
          <p:cNvGrpSpPr/>
          <p:nvPr/>
        </p:nvGrpSpPr>
        <p:grpSpPr>
          <a:xfrm>
            <a:off x="636451" y="1645513"/>
            <a:ext cx="487389" cy="442988"/>
            <a:chOff x="1328739" y="2128838"/>
            <a:chExt cx="487389" cy="442988"/>
          </a:xfrm>
        </p:grpSpPr>
        <p:pic>
          <p:nvPicPr>
            <p:cNvPr descr=" " id="134" name="Google Shape;134;p1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328739" y="2128838"/>
              <a:ext cx="487389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" name="Google Shape;135;p17"/>
            <p:cNvSpPr/>
            <p:nvPr/>
          </p:nvSpPr>
          <p:spPr>
            <a:xfrm>
              <a:off x="1404939" y="2219325"/>
              <a:ext cx="3285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01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p17"/>
          <p:cNvGrpSpPr/>
          <p:nvPr/>
        </p:nvGrpSpPr>
        <p:grpSpPr>
          <a:xfrm>
            <a:off x="636442" y="2673188"/>
            <a:ext cx="438518" cy="442988"/>
            <a:chOff x="4343404" y="2128838"/>
            <a:chExt cx="438518" cy="442988"/>
          </a:xfrm>
        </p:grpSpPr>
        <p:pic>
          <p:nvPicPr>
            <p:cNvPr descr=" " id="137" name="Google Shape;137;p1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343404" y="2128838"/>
              <a:ext cx="438518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8" name="Google Shape;138;p17"/>
            <p:cNvSpPr/>
            <p:nvPr/>
          </p:nvSpPr>
          <p:spPr>
            <a:xfrm>
              <a:off x="4376742" y="2219325"/>
              <a:ext cx="366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02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p17"/>
          <p:cNvGrpSpPr/>
          <p:nvPr/>
        </p:nvGrpSpPr>
        <p:grpSpPr>
          <a:xfrm>
            <a:off x="629489" y="3700863"/>
            <a:ext cx="452400" cy="516325"/>
            <a:chOff x="1319214" y="3319463"/>
            <a:chExt cx="452400" cy="516325"/>
          </a:xfrm>
        </p:grpSpPr>
        <p:pic>
          <p:nvPicPr>
            <p:cNvPr descr=" " id="140" name="Google Shape;140;p1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325814" y="3319463"/>
              <a:ext cx="439200" cy="44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" name="Google Shape;141;p17"/>
            <p:cNvSpPr/>
            <p:nvPr/>
          </p:nvSpPr>
          <p:spPr>
            <a:xfrm>
              <a:off x="1319214" y="3397488"/>
              <a:ext cx="4524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03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664">
          <p15:clr>
            <a:srgbClr val="E46962"/>
          </p15:clr>
        </p15:guide>
        <p15:guide id="3" pos="405">
          <p15:clr>
            <a:srgbClr val="E46962"/>
          </p15:clr>
        </p15:guide>
        <p15:guide id="4" pos="5328">
          <p15:clr>
            <a:srgbClr val="E46962"/>
          </p15:clr>
        </p15:guide>
        <p15:guide id="5" orient="horz" pos="409">
          <p15:clr>
            <a:srgbClr val="E46962"/>
          </p15:clr>
        </p15:guide>
        <p15:guide id="6" orient="horz" pos="1005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_Title_Body_1">
  <p:cSld name="TITLE_1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8"/>
          <p:cNvSpPr/>
          <p:nvPr/>
        </p:nvSpPr>
        <p:spPr>
          <a:xfrm>
            <a:off x="5782350" y="123775"/>
            <a:ext cx="3261000" cy="4933200"/>
          </a:xfrm>
          <a:prstGeom prst="roundRect">
            <a:avLst>
              <a:gd fmla="val 9123" name="adj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pic>
        <p:nvPicPr>
          <p:cNvPr id="144" name="Google Shape;144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1679081">
            <a:off x="4476724" y="-1356787"/>
            <a:ext cx="3091850" cy="306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46" name="Google Shape;146;p18"/>
          <p:cNvSpPr/>
          <p:nvPr>
            <p:ph idx="2" type="pic"/>
          </p:nvPr>
        </p:nvSpPr>
        <p:spPr>
          <a:xfrm>
            <a:off x="5782350" y="110350"/>
            <a:ext cx="3249000" cy="4869000"/>
          </a:xfrm>
          <a:prstGeom prst="roundRect">
            <a:avLst>
              <a:gd fmla="val 7783" name="adj"/>
            </a:avLst>
          </a:prstGeom>
          <a:noFill/>
          <a:ln>
            <a:noFill/>
          </a:ln>
        </p:spPr>
      </p:sp>
      <p:sp>
        <p:nvSpPr>
          <p:cNvPr id="147" name="Google Shape;147;p18"/>
          <p:cNvSpPr txBox="1"/>
          <p:nvPr>
            <p:ph type="title"/>
          </p:nvPr>
        </p:nvSpPr>
        <p:spPr>
          <a:xfrm>
            <a:off x="632175" y="650250"/>
            <a:ext cx="50460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48" name="Google Shape;148;p18"/>
          <p:cNvSpPr txBox="1"/>
          <p:nvPr>
            <p:ph idx="1" type="subTitle"/>
          </p:nvPr>
        </p:nvSpPr>
        <p:spPr>
          <a:xfrm>
            <a:off x="642700" y="1562500"/>
            <a:ext cx="4337400" cy="19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pic>
        <p:nvPicPr>
          <p:cNvPr id="149" name="Google Shape;14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91425" y="3570450"/>
            <a:ext cx="2524951" cy="25042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50" name="Google Shape;15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43508" y="4663225"/>
            <a:ext cx="638850" cy="53911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51" name="Google Shape;151;p18"/>
          <p:cNvPicPr preferRelativeResize="0"/>
          <p:nvPr/>
        </p:nvPicPr>
        <p:blipFill rotWithShape="1">
          <a:blip r:embed="rId5">
            <a:alphaModFix/>
          </a:blip>
          <a:srcRect b="-20660" l="43579" r="-43579" t="20660"/>
          <a:stretch/>
        </p:blipFill>
        <p:spPr>
          <a:xfrm>
            <a:off x="-106897" y="18644"/>
            <a:ext cx="528793" cy="4462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pos="405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28">
          <p15:clr>
            <a:srgbClr val="E46962"/>
          </p15:clr>
        </p15:guide>
        <p15:guide id="6" orient="horz" pos="984">
          <p15:clr>
            <a:srgbClr val="E46962"/>
          </p15:clr>
        </p15:guide>
        <p15:guide id="7" orient="horz" pos="1080">
          <p15:clr>
            <a:srgbClr val="E46962"/>
          </p15:clr>
        </p15:guide>
        <p15:guide id="8" orient="horz" pos="410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_Title_Body_2">
  <p:cSld name="TITLE_1_1_3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>
            <a:off x="123625" y="159225"/>
            <a:ext cx="3227400" cy="4897500"/>
          </a:xfrm>
          <a:prstGeom prst="roundRect">
            <a:avLst>
              <a:gd fmla="val 9123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154" name="Google Shape;15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55" name="Google Shape;155;p19"/>
          <p:cNvSpPr/>
          <p:nvPr>
            <p:ph idx="2" type="pic"/>
          </p:nvPr>
        </p:nvSpPr>
        <p:spPr>
          <a:xfrm>
            <a:off x="123700" y="159225"/>
            <a:ext cx="3227400" cy="4836600"/>
          </a:xfrm>
          <a:prstGeom prst="roundRect">
            <a:avLst>
              <a:gd fmla="val 8770" name="adj"/>
            </a:avLst>
          </a:prstGeom>
          <a:noFill/>
          <a:ln>
            <a:noFill/>
          </a:ln>
        </p:spPr>
      </p:sp>
      <p:sp>
        <p:nvSpPr>
          <p:cNvPr id="156" name="Google Shape;156;p19"/>
          <p:cNvSpPr txBox="1"/>
          <p:nvPr>
            <p:ph idx="1" type="subTitle"/>
          </p:nvPr>
        </p:nvSpPr>
        <p:spPr>
          <a:xfrm>
            <a:off x="4135200" y="1595175"/>
            <a:ext cx="4176600" cy="19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57" name="Google Shape;157;p19"/>
          <p:cNvSpPr txBox="1"/>
          <p:nvPr>
            <p:ph type="title"/>
          </p:nvPr>
        </p:nvSpPr>
        <p:spPr>
          <a:xfrm>
            <a:off x="4135200" y="650250"/>
            <a:ext cx="42705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descr=" " id="158" name="Google Shape;15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351108" y="4154820"/>
            <a:ext cx="465512" cy="50840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59" name="Google Shape;159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563024" y="334538"/>
            <a:ext cx="157163" cy="15716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0" name="Google Shape;160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72449" y="3635278"/>
            <a:ext cx="247715" cy="202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1" name="Google Shape;161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86191" y="266700"/>
            <a:ext cx="110576" cy="67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62" name="Google Shape;162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19717" y="4398393"/>
            <a:ext cx="1043003" cy="488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664">
          <p15:clr>
            <a:srgbClr val="E46962"/>
          </p15:clr>
        </p15:guide>
        <p15:guide id="3" pos="405">
          <p15:clr>
            <a:srgbClr val="E46962"/>
          </p15:clr>
        </p15:guide>
        <p15:guide id="4" pos="5328">
          <p15:clr>
            <a:srgbClr val="E46962"/>
          </p15:clr>
        </p15:guide>
        <p15:guide id="5" orient="horz" pos="409">
          <p15:clr>
            <a:srgbClr val="E46962"/>
          </p15:clr>
        </p15:guide>
        <p15:guide id="6" orient="horz" pos="1005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_Title_Body_3">
  <p:cSld name="TITLE_1_1_1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65" name="Google Shape;165;p20"/>
          <p:cNvSpPr txBox="1"/>
          <p:nvPr>
            <p:ph idx="1" type="subTitle"/>
          </p:nvPr>
        </p:nvSpPr>
        <p:spPr>
          <a:xfrm>
            <a:off x="383075" y="2108650"/>
            <a:ext cx="2469000" cy="4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/>
        </p:txBody>
      </p:sp>
      <p:sp>
        <p:nvSpPr>
          <p:cNvPr id="166" name="Google Shape;166;p20"/>
          <p:cNvSpPr txBox="1"/>
          <p:nvPr>
            <p:ph idx="2" type="subTitle"/>
          </p:nvPr>
        </p:nvSpPr>
        <p:spPr>
          <a:xfrm>
            <a:off x="3284763" y="2108650"/>
            <a:ext cx="2469000" cy="3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/>
        </p:txBody>
      </p:sp>
      <p:sp>
        <p:nvSpPr>
          <p:cNvPr id="167" name="Google Shape;167;p20"/>
          <p:cNvSpPr txBox="1"/>
          <p:nvPr>
            <p:ph type="title"/>
          </p:nvPr>
        </p:nvSpPr>
        <p:spPr>
          <a:xfrm>
            <a:off x="383075" y="575350"/>
            <a:ext cx="7753500" cy="6360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68" name="Google Shape;168;p20"/>
          <p:cNvSpPr txBox="1"/>
          <p:nvPr>
            <p:ph idx="3" type="subTitle"/>
          </p:nvPr>
        </p:nvSpPr>
        <p:spPr>
          <a:xfrm>
            <a:off x="6186450" y="2108650"/>
            <a:ext cx="2469000" cy="3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Font typeface="Quicksand SemiBold"/>
              <a:buNone/>
              <a:defRPr sz="1200">
                <a:latin typeface="Quicksand SemiBold"/>
                <a:ea typeface="Quicksand SemiBold"/>
                <a:cs typeface="Quicksand SemiBold"/>
                <a:sym typeface="Quicksand SemiBold"/>
              </a:defRPr>
            </a:lvl9pPr>
          </a:lstStyle>
          <a:p/>
        </p:txBody>
      </p:sp>
      <p:pic>
        <p:nvPicPr>
          <p:cNvPr descr=" " id="169" name="Google Shape;169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132554" y="4575543"/>
            <a:ext cx="227910" cy="232497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0"/>
          <p:cNvSpPr/>
          <p:nvPr/>
        </p:nvSpPr>
        <p:spPr>
          <a:xfrm>
            <a:off x="2375477" y="3771025"/>
            <a:ext cx="133200" cy="133500"/>
          </a:xfrm>
          <a:prstGeom prst="ellipse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71" name="Google Shape;171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29991" y="4415767"/>
            <a:ext cx="183322" cy="163263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0"/>
          <p:cNvSpPr/>
          <p:nvPr/>
        </p:nvSpPr>
        <p:spPr>
          <a:xfrm>
            <a:off x="5790192" y="4566363"/>
            <a:ext cx="66600" cy="66600"/>
          </a:xfrm>
          <a:prstGeom prst="ellipse">
            <a:avLst/>
          </a:prstGeom>
          <a:noFill/>
          <a:ln cap="flat" cmpd="sng" w="50800">
            <a:solidFill>
              <a:srgbClr val="FF8B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173" name="Google Shape;173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28015" y="4485400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74" name="Google Shape;174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61340" y="4541359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75" name="Google Shape;175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590510" y="4502590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76" name="Google Shape;176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575628" y="4513975"/>
            <a:ext cx="110575" cy="67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77" name="Google Shape;177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66556" y="3723400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78" name="Google Shape;178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99881" y="3779359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79" name="Google Shape;179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129051" y="3740590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180" name="Google Shape;180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114168" y="3751975"/>
            <a:ext cx="110575" cy="67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1679081">
            <a:off x="7763299" y="-1902612"/>
            <a:ext cx="3091850" cy="30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-1091425" y="3570450"/>
            <a:ext cx="2524951" cy="2504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3" name="Google Shape;183;p20"/>
          <p:cNvGrpSpPr/>
          <p:nvPr/>
        </p:nvGrpSpPr>
        <p:grpSpPr>
          <a:xfrm>
            <a:off x="1373880" y="1645513"/>
            <a:ext cx="487389" cy="442988"/>
            <a:chOff x="1328739" y="2128838"/>
            <a:chExt cx="487389" cy="442988"/>
          </a:xfrm>
        </p:grpSpPr>
        <p:pic>
          <p:nvPicPr>
            <p:cNvPr descr=" " id="184" name="Google Shape;184;p20"/>
            <p:cNvPicPr preferRelativeResize="0"/>
            <p:nvPr/>
          </p:nvPicPr>
          <p:blipFill rotWithShape="1">
            <a:blip r:embed="rId14">
              <a:alphaModFix/>
            </a:blip>
            <a:srcRect b="0" l="0" r="0" t="0"/>
            <a:stretch/>
          </p:blipFill>
          <p:spPr>
            <a:xfrm>
              <a:off x="1328739" y="2128838"/>
              <a:ext cx="487389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5" name="Google Shape;185;p20"/>
            <p:cNvSpPr/>
            <p:nvPr/>
          </p:nvSpPr>
          <p:spPr>
            <a:xfrm>
              <a:off x="1404939" y="2219325"/>
              <a:ext cx="3285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01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" name="Google Shape;186;p20"/>
          <p:cNvGrpSpPr/>
          <p:nvPr/>
        </p:nvGrpSpPr>
        <p:grpSpPr>
          <a:xfrm>
            <a:off x="4300004" y="1604788"/>
            <a:ext cx="438518" cy="442988"/>
            <a:chOff x="4343404" y="2128838"/>
            <a:chExt cx="438518" cy="442988"/>
          </a:xfrm>
        </p:grpSpPr>
        <p:pic>
          <p:nvPicPr>
            <p:cNvPr descr=" " id="187" name="Google Shape;187;p20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4343404" y="2128838"/>
              <a:ext cx="438518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p20"/>
            <p:cNvSpPr/>
            <p:nvPr/>
          </p:nvSpPr>
          <p:spPr>
            <a:xfrm>
              <a:off x="4376742" y="2219325"/>
              <a:ext cx="366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02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p20"/>
          <p:cNvGrpSpPr/>
          <p:nvPr/>
        </p:nvGrpSpPr>
        <p:grpSpPr>
          <a:xfrm>
            <a:off x="7194750" y="1568113"/>
            <a:ext cx="452400" cy="516325"/>
            <a:chOff x="1319214" y="3319463"/>
            <a:chExt cx="452400" cy="516325"/>
          </a:xfrm>
        </p:grpSpPr>
        <p:pic>
          <p:nvPicPr>
            <p:cNvPr descr=" " id="190" name="Google Shape;190;p20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1325814" y="3319463"/>
              <a:ext cx="439200" cy="44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1" name="Google Shape;191;p20"/>
            <p:cNvSpPr/>
            <p:nvPr/>
          </p:nvSpPr>
          <p:spPr>
            <a:xfrm>
              <a:off x="1319214" y="3397488"/>
              <a:ext cx="4524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03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628">
          <p15:clr>
            <a:srgbClr val="E46962"/>
          </p15:clr>
        </p15:guide>
        <p15:guide id="4" pos="5328">
          <p15:clr>
            <a:srgbClr val="E46962"/>
          </p15:clr>
        </p15:guide>
        <p15:guide id="5" pos="288">
          <p15:clr>
            <a:srgbClr val="E46962"/>
          </p15:clr>
        </p15:guide>
        <p15:guide id="6" pos="1758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_Title_Body_1_no_image">
  <p:cSld name="TITLE_1_1_1_2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94" name="Google Shape;194;p21"/>
          <p:cNvSpPr txBox="1"/>
          <p:nvPr>
            <p:ph idx="1" type="subTitle"/>
          </p:nvPr>
        </p:nvSpPr>
        <p:spPr>
          <a:xfrm>
            <a:off x="383075" y="1631475"/>
            <a:ext cx="7753500" cy="4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195" name="Google Shape;195;p21"/>
          <p:cNvSpPr txBox="1"/>
          <p:nvPr>
            <p:ph type="title"/>
          </p:nvPr>
        </p:nvSpPr>
        <p:spPr>
          <a:xfrm>
            <a:off x="383075" y="900950"/>
            <a:ext cx="7753500" cy="6360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2880">
          <p15:clr>
            <a:srgbClr val="E46962"/>
          </p15:clr>
        </p15:guide>
        <p15:guide id="3" orient="horz" pos="628">
          <p15:clr>
            <a:srgbClr val="E46962"/>
          </p15:clr>
        </p15:guide>
        <p15:guide id="4" pos="5328">
          <p15:clr>
            <a:srgbClr val="E46962"/>
          </p15:clr>
        </p15:guide>
        <p15:guide id="5" pos="288">
          <p15:clr>
            <a:srgbClr val="E46962"/>
          </p15:clr>
        </p15:guide>
        <p15:guide id="6" pos="1758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A_Outro_1">
  <p:cSld name="TITLE_1_1_1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sp>
        <p:nvSpPr>
          <p:cNvPr id="198" name="Google Shape;198;p22"/>
          <p:cNvSpPr txBox="1"/>
          <p:nvPr>
            <p:ph type="title"/>
          </p:nvPr>
        </p:nvSpPr>
        <p:spPr>
          <a:xfrm>
            <a:off x="530400" y="2208300"/>
            <a:ext cx="80832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pic>
        <p:nvPicPr>
          <p:cNvPr descr=" " id="199" name="Google Shape;19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19179" y="1033118"/>
            <a:ext cx="227910" cy="23249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2"/>
          <p:cNvSpPr/>
          <p:nvPr/>
        </p:nvSpPr>
        <p:spPr>
          <a:xfrm>
            <a:off x="1562102" y="228600"/>
            <a:ext cx="133200" cy="133500"/>
          </a:xfrm>
          <a:prstGeom prst="ellipse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"/>
          <p:cNvSpPr/>
          <p:nvPr/>
        </p:nvSpPr>
        <p:spPr>
          <a:xfrm>
            <a:off x="8729671" y="228600"/>
            <a:ext cx="133200" cy="133500"/>
          </a:xfrm>
          <a:prstGeom prst="ellipse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02" name="Google Shape;202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48512" y="1133466"/>
            <a:ext cx="151216" cy="3001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3" name="Google Shape;20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6616" y="873342"/>
            <a:ext cx="183322" cy="163263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2"/>
          <p:cNvSpPr/>
          <p:nvPr/>
        </p:nvSpPr>
        <p:spPr>
          <a:xfrm>
            <a:off x="4976817" y="1023938"/>
            <a:ext cx="66600" cy="66600"/>
          </a:xfrm>
          <a:prstGeom prst="ellipse">
            <a:avLst/>
          </a:prstGeom>
          <a:noFill/>
          <a:ln cap="flat" cmpd="sng" w="50800">
            <a:solidFill>
              <a:srgbClr val="FF8B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05" name="Google Shape;205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14640" y="942975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6" name="Google Shape;206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747965" y="998934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7" name="Google Shape;207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777135" y="960165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8" name="Google Shape;208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762253" y="971550"/>
            <a:ext cx="110575" cy="67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09" name="Google Shape;209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53181" y="180975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0" name="Google Shape;210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286506" y="236934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1" name="Google Shape;211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315676" y="198165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2" name="Google Shape;212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300793" y="209550"/>
            <a:ext cx="110575" cy="67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13" name="Google Shape;213;p2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0025" y="4019550"/>
            <a:ext cx="938213" cy="1123811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2"/>
          <p:cNvSpPr/>
          <p:nvPr/>
        </p:nvSpPr>
        <p:spPr>
          <a:xfrm>
            <a:off x="438150" y="3100388"/>
            <a:ext cx="133200" cy="133500"/>
          </a:xfrm>
          <a:prstGeom prst="ellipse">
            <a:avLst/>
          </a:prstGeom>
          <a:noFill/>
          <a:ln cap="flat" cmpd="sng" w="50800">
            <a:solidFill>
              <a:srgbClr val="FE6E0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2"/>
          <p:cNvSpPr/>
          <p:nvPr/>
        </p:nvSpPr>
        <p:spPr>
          <a:xfrm>
            <a:off x="452439" y="2071688"/>
            <a:ext cx="66600" cy="66600"/>
          </a:xfrm>
          <a:prstGeom prst="ellipse">
            <a:avLst/>
          </a:prstGeom>
          <a:noFill/>
          <a:ln cap="flat" cmpd="sng" w="50800">
            <a:solidFill>
              <a:srgbClr val="FF8B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2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descr=" " id="217" name="Google Shape;217;p2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4508203" y="4354292"/>
            <a:ext cx="117804" cy="93883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/>
          <p:nvPr/>
        </p:nvSpPr>
        <p:spPr>
          <a:xfrm>
            <a:off x="2847978" y="4824413"/>
            <a:ext cx="76200" cy="76200"/>
          </a:xfrm>
          <a:prstGeom prst="ellipse">
            <a:avLst/>
          </a:prstGeom>
          <a:noFill/>
          <a:ln cap="flat" cmpd="sng" w="50800">
            <a:solidFill>
              <a:srgbClr val="FDB20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219" name="Google Shape;219;p2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6119818" y="4248150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0" name="Google Shape;220;p2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6053143" y="4304109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1" name="Google Shape;221;p2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082314" y="4265340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2" name="Google Shape;222;p2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067431" y="4276725"/>
            <a:ext cx="110575" cy="67857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2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descr=" " id="224" name="Google Shape;224;p2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8472449" y="3635278"/>
            <a:ext cx="247715" cy="202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25" name="Google Shape;225;p2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4725542" y="3837968"/>
            <a:ext cx="1043003" cy="488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E46962"/>
          </p15:clr>
        </p15:guide>
        <p15:guide id="2" pos="3240">
          <p15:clr>
            <a:srgbClr val="E46962"/>
          </p15:clr>
        </p15:guide>
        <p15:guide id="3" pos="405">
          <p15:clr>
            <a:srgbClr val="E46962"/>
          </p15:clr>
        </p15:guide>
        <p15:guide id="4" orient="horz" pos="628">
          <p15:clr>
            <a:srgbClr val="E46962"/>
          </p15:clr>
        </p15:guide>
        <p15:guide id="5" pos="5328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CUSTOM_1"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ints 3_1">
  <p:cSld name="Default Slide_1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4"/>
          <p:cNvSpPr txBox="1"/>
          <p:nvPr>
            <p:ph idx="1" type="subTitle"/>
          </p:nvPr>
        </p:nvSpPr>
        <p:spPr>
          <a:xfrm>
            <a:off x="6595075" y="2305850"/>
            <a:ext cx="2096100" cy="13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29" name="Google Shape;229;p24"/>
          <p:cNvSpPr txBox="1"/>
          <p:nvPr>
            <p:ph type="title"/>
          </p:nvPr>
        </p:nvSpPr>
        <p:spPr>
          <a:xfrm>
            <a:off x="1730850" y="401725"/>
            <a:ext cx="5682300" cy="4236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30" name="Google Shape;230;p24"/>
          <p:cNvSpPr txBox="1"/>
          <p:nvPr>
            <p:ph idx="2" type="subTitle"/>
          </p:nvPr>
        </p:nvSpPr>
        <p:spPr>
          <a:xfrm>
            <a:off x="467425" y="1394975"/>
            <a:ext cx="2198400" cy="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31" name="Google Shape;231;p24"/>
          <p:cNvSpPr txBox="1"/>
          <p:nvPr>
            <p:ph idx="3" type="subTitle"/>
          </p:nvPr>
        </p:nvSpPr>
        <p:spPr>
          <a:xfrm>
            <a:off x="456700" y="3405075"/>
            <a:ext cx="2361600" cy="8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32" name="Google Shape;232;p24"/>
          <p:cNvSpPr/>
          <p:nvPr/>
        </p:nvSpPr>
        <p:spPr>
          <a:xfrm>
            <a:off x="4097288" y="1312051"/>
            <a:ext cx="2066887" cy="2072038"/>
          </a:xfrm>
          <a:custGeom>
            <a:rect b="b" l="l" r="r" t="t"/>
            <a:pathLst>
              <a:path extrusionOk="0" h="1016" w="958">
                <a:moveTo>
                  <a:pt x="453" y="0"/>
                </a:moveTo>
                <a:cubicBezTo>
                  <a:pt x="367" y="0"/>
                  <a:pt x="286" y="22"/>
                  <a:pt x="215" y="59"/>
                </a:cubicBezTo>
                <a:cubicBezTo>
                  <a:pt x="247" y="76"/>
                  <a:pt x="276" y="96"/>
                  <a:pt x="304" y="119"/>
                </a:cubicBezTo>
                <a:cubicBezTo>
                  <a:pt x="416" y="212"/>
                  <a:pt x="497" y="358"/>
                  <a:pt x="486" y="514"/>
                </a:cubicBezTo>
                <a:cubicBezTo>
                  <a:pt x="480" y="602"/>
                  <a:pt x="481" y="677"/>
                  <a:pt x="410" y="778"/>
                </a:cubicBezTo>
                <a:cubicBezTo>
                  <a:pt x="154" y="1002"/>
                  <a:pt x="0" y="732"/>
                  <a:pt x="0" y="732"/>
                </a:cubicBezTo>
                <a:cubicBezTo>
                  <a:pt x="27" y="877"/>
                  <a:pt x="209" y="960"/>
                  <a:pt x="209" y="960"/>
                </a:cubicBezTo>
                <a:cubicBezTo>
                  <a:pt x="278" y="996"/>
                  <a:pt x="370" y="1016"/>
                  <a:pt x="454" y="1016"/>
                </a:cubicBezTo>
                <a:cubicBezTo>
                  <a:pt x="553" y="1016"/>
                  <a:pt x="644" y="982"/>
                  <a:pt x="722" y="933"/>
                </a:cubicBezTo>
                <a:cubicBezTo>
                  <a:pt x="864" y="843"/>
                  <a:pt x="958" y="685"/>
                  <a:pt x="958" y="505"/>
                </a:cubicBezTo>
                <a:cubicBezTo>
                  <a:pt x="958" y="226"/>
                  <a:pt x="732" y="0"/>
                  <a:pt x="4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t" bIns="54775" lIns="109550" spcFirstLastPara="1" rIns="109550" wrap="square" tIns="54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3" name="Google Shape;233;p24"/>
          <p:cNvSpPr/>
          <p:nvPr/>
        </p:nvSpPr>
        <p:spPr>
          <a:xfrm>
            <a:off x="2979825" y="1320666"/>
            <a:ext cx="2197264" cy="1922987"/>
          </a:xfrm>
          <a:custGeom>
            <a:rect b="b" l="l" r="r" t="t"/>
            <a:pathLst>
              <a:path extrusionOk="0" h="943" w="1018">
                <a:moveTo>
                  <a:pt x="692" y="395"/>
                </a:moveTo>
                <a:cubicBezTo>
                  <a:pt x="692" y="395"/>
                  <a:pt x="694" y="397"/>
                  <a:pt x="694" y="397"/>
                </a:cubicBezTo>
                <a:cubicBezTo>
                  <a:pt x="694" y="397"/>
                  <a:pt x="694" y="397"/>
                  <a:pt x="694" y="397"/>
                </a:cubicBezTo>
                <a:cubicBezTo>
                  <a:pt x="708" y="394"/>
                  <a:pt x="723" y="393"/>
                  <a:pt x="739" y="393"/>
                </a:cubicBezTo>
                <a:cubicBezTo>
                  <a:pt x="868" y="393"/>
                  <a:pt x="972" y="498"/>
                  <a:pt x="972" y="627"/>
                </a:cubicBezTo>
                <a:cubicBezTo>
                  <a:pt x="972" y="706"/>
                  <a:pt x="933" y="776"/>
                  <a:pt x="872" y="818"/>
                </a:cubicBezTo>
                <a:cubicBezTo>
                  <a:pt x="872" y="818"/>
                  <a:pt x="872" y="818"/>
                  <a:pt x="872" y="818"/>
                </a:cubicBezTo>
                <a:cubicBezTo>
                  <a:pt x="891" y="806"/>
                  <a:pt x="911" y="792"/>
                  <a:pt x="931" y="774"/>
                </a:cubicBezTo>
                <a:cubicBezTo>
                  <a:pt x="1002" y="673"/>
                  <a:pt x="1001" y="598"/>
                  <a:pt x="1007" y="510"/>
                </a:cubicBezTo>
                <a:cubicBezTo>
                  <a:pt x="1018" y="354"/>
                  <a:pt x="937" y="208"/>
                  <a:pt x="825" y="115"/>
                </a:cubicBezTo>
                <a:cubicBezTo>
                  <a:pt x="797" y="92"/>
                  <a:pt x="768" y="72"/>
                  <a:pt x="736" y="55"/>
                </a:cubicBezTo>
                <a:cubicBezTo>
                  <a:pt x="735" y="56"/>
                  <a:pt x="735" y="56"/>
                  <a:pt x="735" y="56"/>
                </a:cubicBezTo>
                <a:cubicBezTo>
                  <a:pt x="666" y="20"/>
                  <a:pt x="588" y="0"/>
                  <a:pt x="504" y="0"/>
                </a:cubicBezTo>
                <a:cubicBezTo>
                  <a:pt x="226" y="0"/>
                  <a:pt x="0" y="226"/>
                  <a:pt x="0" y="504"/>
                </a:cubicBezTo>
                <a:cubicBezTo>
                  <a:pt x="0" y="685"/>
                  <a:pt x="95" y="843"/>
                  <a:pt x="237" y="932"/>
                </a:cubicBezTo>
                <a:cubicBezTo>
                  <a:pt x="244" y="936"/>
                  <a:pt x="250" y="940"/>
                  <a:pt x="257" y="943"/>
                </a:cubicBezTo>
                <a:cubicBezTo>
                  <a:pt x="256" y="928"/>
                  <a:pt x="255" y="913"/>
                  <a:pt x="255" y="898"/>
                </a:cubicBezTo>
                <a:cubicBezTo>
                  <a:pt x="255" y="643"/>
                  <a:pt x="449" y="433"/>
                  <a:pt x="692" y="395"/>
                </a:cubicBezTo>
                <a:close/>
                <a:moveTo>
                  <a:pt x="963" y="713"/>
                </a:moveTo>
                <a:cubicBezTo>
                  <a:pt x="963" y="714"/>
                  <a:pt x="963" y="714"/>
                  <a:pt x="963" y="714"/>
                </a:cubicBezTo>
                <a:cubicBezTo>
                  <a:pt x="963" y="714"/>
                  <a:pt x="963" y="713"/>
                  <a:pt x="963" y="713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t" bIns="54775" lIns="109550" spcFirstLastPara="1" rIns="109550" wrap="square" tIns="54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4" name="Google Shape;234;p24"/>
          <p:cNvSpPr/>
          <p:nvPr/>
        </p:nvSpPr>
        <p:spPr>
          <a:xfrm>
            <a:off x="3522899" y="2126219"/>
            <a:ext cx="2201823" cy="2066006"/>
          </a:xfrm>
          <a:custGeom>
            <a:rect b="b" l="l" r="r" t="t"/>
            <a:pathLst>
              <a:path extrusionOk="0" h="1013" w="1020">
                <a:moveTo>
                  <a:pt x="325" y="421"/>
                </a:moveTo>
                <a:cubicBezTo>
                  <a:pt x="325" y="421"/>
                  <a:pt x="249" y="349"/>
                  <a:pt x="249" y="230"/>
                </a:cubicBezTo>
                <a:cubicBezTo>
                  <a:pt x="249" y="116"/>
                  <a:pt x="322" y="34"/>
                  <a:pt x="439" y="2"/>
                </a:cubicBezTo>
                <a:cubicBezTo>
                  <a:pt x="439" y="2"/>
                  <a:pt x="437" y="0"/>
                  <a:pt x="437" y="0"/>
                </a:cubicBezTo>
                <a:cubicBezTo>
                  <a:pt x="194" y="38"/>
                  <a:pt x="0" y="248"/>
                  <a:pt x="0" y="503"/>
                </a:cubicBezTo>
                <a:cubicBezTo>
                  <a:pt x="0" y="785"/>
                  <a:pt x="228" y="1013"/>
                  <a:pt x="510" y="1013"/>
                </a:cubicBezTo>
                <a:cubicBezTo>
                  <a:pt x="792" y="1013"/>
                  <a:pt x="1020" y="785"/>
                  <a:pt x="1020" y="503"/>
                </a:cubicBezTo>
                <a:cubicBezTo>
                  <a:pt x="1020" y="503"/>
                  <a:pt x="679" y="804"/>
                  <a:pt x="325" y="42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t" bIns="54775" lIns="109550" spcFirstLastPara="1" rIns="109550" wrap="square" tIns="547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35" name="Google Shape;235;p24"/>
          <p:cNvSpPr txBox="1"/>
          <p:nvPr/>
        </p:nvSpPr>
        <p:spPr>
          <a:xfrm>
            <a:off x="3437328" y="1737425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6" name="Google Shape;236;p24"/>
          <p:cNvSpPr txBox="1"/>
          <p:nvPr/>
        </p:nvSpPr>
        <p:spPr>
          <a:xfrm>
            <a:off x="5422878" y="2188350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7" name="Google Shape;237;p24"/>
          <p:cNvSpPr txBox="1"/>
          <p:nvPr/>
        </p:nvSpPr>
        <p:spPr>
          <a:xfrm>
            <a:off x="3969528" y="3405075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38" name="Google Shape;23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  <p:pic>
        <p:nvPicPr>
          <p:cNvPr descr=" " id="239" name="Google Shape;239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472449" y="3635278"/>
            <a:ext cx="247715" cy="202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40" name="Google Shape;24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19717" y="4398393"/>
            <a:ext cx="1043003" cy="488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105500" y="-1450875"/>
            <a:ext cx="2471494" cy="265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4950" y="3843499"/>
            <a:ext cx="2332475" cy="2399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ints 4_1">
  <p:cSld name="CUSTOM_1_1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/>
          <p:nvPr/>
        </p:nvSpPr>
        <p:spPr>
          <a:xfrm>
            <a:off x="3036788" y="1364028"/>
            <a:ext cx="1519962" cy="1966570"/>
          </a:xfrm>
          <a:custGeom>
            <a:rect b="b" l="l" r="r" t="t"/>
            <a:pathLst>
              <a:path extrusionOk="0" h="6447770" w="4983482">
                <a:moveTo>
                  <a:pt x="4983482" y="0"/>
                </a:moveTo>
                <a:lnTo>
                  <a:pt x="4983482" y="1152"/>
                </a:lnTo>
                <a:lnTo>
                  <a:pt x="4884042" y="6173"/>
                </a:lnTo>
                <a:cubicBezTo>
                  <a:pt x="4168136" y="78877"/>
                  <a:pt x="3609474" y="683482"/>
                  <a:pt x="3609474" y="1418570"/>
                </a:cubicBezTo>
                <a:cubicBezTo>
                  <a:pt x="3609474" y="2107715"/>
                  <a:pt x="4100486" y="2682178"/>
                  <a:pt x="4751750" y="2811200"/>
                </a:cubicBezTo>
                <a:lnTo>
                  <a:pt x="4877001" y="2829915"/>
                </a:lnTo>
                <a:lnTo>
                  <a:pt x="4799835" y="2833812"/>
                </a:lnTo>
                <a:cubicBezTo>
                  <a:pt x="3688520" y="2946672"/>
                  <a:pt x="2821298" y="3885212"/>
                  <a:pt x="2821298" y="5026303"/>
                </a:cubicBezTo>
                <a:lnTo>
                  <a:pt x="2829563" y="5189982"/>
                </a:lnTo>
                <a:lnTo>
                  <a:pt x="2810610" y="5314168"/>
                </a:lnTo>
                <a:cubicBezTo>
                  <a:pt x="2678226" y="5961114"/>
                  <a:pt x="2105809" y="6447770"/>
                  <a:pt x="1419727" y="6447770"/>
                </a:cubicBezTo>
                <a:cubicBezTo>
                  <a:pt x="635633" y="6447770"/>
                  <a:pt x="0" y="5812137"/>
                  <a:pt x="0" y="5028043"/>
                </a:cubicBezTo>
                <a:lnTo>
                  <a:pt x="2309" y="4982324"/>
                </a:lnTo>
                <a:lnTo>
                  <a:pt x="1157" y="4982324"/>
                </a:lnTo>
                <a:lnTo>
                  <a:pt x="6545" y="4769242"/>
                </a:lnTo>
                <a:cubicBezTo>
                  <a:pt x="136898" y="2197684"/>
                  <a:pt x="2198840" y="135741"/>
                  <a:pt x="4770399" y="538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25"/>
          <p:cNvSpPr/>
          <p:nvPr/>
        </p:nvSpPr>
        <p:spPr>
          <a:xfrm>
            <a:off x="4138040" y="1363675"/>
            <a:ext cx="1966570" cy="1519962"/>
          </a:xfrm>
          <a:custGeom>
            <a:rect b="b" l="l" r="r" t="t"/>
            <a:pathLst>
              <a:path extrusionOk="0" h="4983482" w="6447769">
                <a:moveTo>
                  <a:pt x="1419727" y="0"/>
                </a:moveTo>
                <a:lnTo>
                  <a:pt x="1465447" y="2309"/>
                </a:lnTo>
                <a:lnTo>
                  <a:pt x="1465447" y="1157"/>
                </a:lnTo>
                <a:lnTo>
                  <a:pt x="1678528" y="6545"/>
                </a:lnTo>
                <a:cubicBezTo>
                  <a:pt x="4250087" y="136898"/>
                  <a:pt x="6312029" y="2198841"/>
                  <a:pt x="6442381" y="4770399"/>
                </a:cubicBezTo>
                <a:lnTo>
                  <a:pt x="6447769" y="4983482"/>
                </a:lnTo>
                <a:lnTo>
                  <a:pt x="6446619" y="4983482"/>
                </a:lnTo>
                <a:lnTo>
                  <a:pt x="6441597" y="4884041"/>
                </a:lnTo>
                <a:cubicBezTo>
                  <a:pt x="6368893" y="4168135"/>
                  <a:pt x="5764288" y="3609473"/>
                  <a:pt x="5029200" y="3609473"/>
                </a:cubicBezTo>
                <a:cubicBezTo>
                  <a:pt x="4294112" y="3609473"/>
                  <a:pt x="3689507" y="4168135"/>
                  <a:pt x="3616803" y="4884041"/>
                </a:cubicBezTo>
                <a:lnTo>
                  <a:pt x="3614562" y="4928423"/>
                </a:lnTo>
                <a:lnTo>
                  <a:pt x="3608185" y="4802127"/>
                </a:lnTo>
                <a:cubicBezTo>
                  <a:pt x="3495325" y="3690812"/>
                  <a:pt x="2556784" y="2823590"/>
                  <a:pt x="1415693" y="2823590"/>
                </a:cubicBezTo>
                <a:lnTo>
                  <a:pt x="1267636" y="2831067"/>
                </a:lnTo>
                <a:lnTo>
                  <a:pt x="1133602" y="2810611"/>
                </a:lnTo>
                <a:cubicBezTo>
                  <a:pt x="486657" y="2678226"/>
                  <a:pt x="0" y="2105810"/>
                  <a:pt x="0" y="1419727"/>
                </a:cubicBezTo>
                <a:cubicBezTo>
                  <a:pt x="0" y="635633"/>
                  <a:pt x="635633" y="0"/>
                  <a:pt x="141972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25"/>
          <p:cNvSpPr/>
          <p:nvPr/>
        </p:nvSpPr>
        <p:spPr>
          <a:xfrm>
            <a:off x="3037141" y="2911624"/>
            <a:ext cx="1966570" cy="1519962"/>
          </a:xfrm>
          <a:custGeom>
            <a:rect b="b" l="l" r="r" t="t"/>
            <a:pathLst>
              <a:path extrusionOk="0" h="4983481" w="6447771">
                <a:moveTo>
                  <a:pt x="0" y="0"/>
                </a:moveTo>
                <a:lnTo>
                  <a:pt x="1152" y="0"/>
                </a:lnTo>
                <a:lnTo>
                  <a:pt x="6173" y="99439"/>
                </a:lnTo>
                <a:cubicBezTo>
                  <a:pt x="78877" y="815345"/>
                  <a:pt x="683482" y="1374007"/>
                  <a:pt x="1418570" y="1374007"/>
                </a:cubicBezTo>
                <a:cubicBezTo>
                  <a:pt x="2107715" y="1374007"/>
                  <a:pt x="2682178" y="882996"/>
                  <a:pt x="2811200" y="231731"/>
                </a:cubicBezTo>
                <a:lnTo>
                  <a:pt x="2828419" y="116492"/>
                </a:lnTo>
                <a:lnTo>
                  <a:pt x="2831519" y="177872"/>
                </a:lnTo>
                <a:cubicBezTo>
                  <a:pt x="2944379" y="1289187"/>
                  <a:pt x="3882919" y="2156409"/>
                  <a:pt x="5024010" y="2156409"/>
                </a:cubicBezTo>
                <a:lnTo>
                  <a:pt x="5148631" y="2150116"/>
                </a:lnTo>
                <a:lnTo>
                  <a:pt x="5173203" y="2151357"/>
                </a:lnTo>
                <a:cubicBezTo>
                  <a:pt x="5889109" y="2224061"/>
                  <a:pt x="6447771" y="2828666"/>
                  <a:pt x="6447771" y="3563754"/>
                </a:cubicBezTo>
                <a:cubicBezTo>
                  <a:pt x="6447771" y="4347848"/>
                  <a:pt x="5812138" y="4983481"/>
                  <a:pt x="5028044" y="4983481"/>
                </a:cubicBezTo>
                <a:lnTo>
                  <a:pt x="4982325" y="4981172"/>
                </a:lnTo>
                <a:lnTo>
                  <a:pt x="4982325" y="4982324"/>
                </a:lnTo>
                <a:lnTo>
                  <a:pt x="4769242" y="4976936"/>
                </a:lnTo>
                <a:cubicBezTo>
                  <a:pt x="2197683" y="4846583"/>
                  <a:pt x="135741" y="2784641"/>
                  <a:pt x="5388" y="213082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25"/>
          <p:cNvSpPr/>
          <p:nvPr/>
        </p:nvSpPr>
        <p:spPr>
          <a:xfrm>
            <a:off x="4585148" y="2464634"/>
            <a:ext cx="1519961" cy="1966570"/>
          </a:xfrm>
          <a:custGeom>
            <a:rect b="b" l="l" r="r" t="t"/>
            <a:pathLst>
              <a:path extrusionOk="0" h="6447772" w="4983480">
                <a:moveTo>
                  <a:pt x="3563753" y="0"/>
                </a:moveTo>
                <a:cubicBezTo>
                  <a:pt x="4347847" y="0"/>
                  <a:pt x="4983480" y="635633"/>
                  <a:pt x="4983480" y="1419727"/>
                </a:cubicBezTo>
                <a:lnTo>
                  <a:pt x="4981172" y="1465449"/>
                </a:lnTo>
                <a:lnTo>
                  <a:pt x="4982322" y="1465449"/>
                </a:lnTo>
                <a:lnTo>
                  <a:pt x="4976934" y="1678530"/>
                </a:lnTo>
                <a:cubicBezTo>
                  <a:pt x="4846582" y="4250089"/>
                  <a:pt x="2784640" y="6312031"/>
                  <a:pt x="213081" y="6442384"/>
                </a:cubicBezTo>
                <a:lnTo>
                  <a:pt x="0" y="6447772"/>
                </a:lnTo>
                <a:lnTo>
                  <a:pt x="0" y="6446619"/>
                </a:lnTo>
                <a:lnTo>
                  <a:pt x="99439" y="6441598"/>
                </a:lnTo>
                <a:cubicBezTo>
                  <a:pt x="815345" y="6368894"/>
                  <a:pt x="1374007" y="5764289"/>
                  <a:pt x="1374007" y="5029201"/>
                </a:cubicBezTo>
                <a:cubicBezTo>
                  <a:pt x="1374007" y="4294113"/>
                  <a:pt x="815345" y="3689508"/>
                  <a:pt x="99439" y="3616804"/>
                </a:cubicBezTo>
                <a:lnTo>
                  <a:pt x="74876" y="3615564"/>
                </a:lnTo>
                <a:lnTo>
                  <a:pt x="175579" y="3610479"/>
                </a:lnTo>
                <a:cubicBezTo>
                  <a:pt x="1286894" y="3497619"/>
                  <a:pt x="2154116" y="2559078"/>
                  <a:pt x="2154116" y="1417987"/>
                </a:cubicBezTo>
                <a:lnTo>
                  <a:pt x="2149115" y="1318948"/>
                </a:lnTo>
                <a:lnTo>
                  <a:pt x="2151356" y="1274568"/>
                </a:lnTo>
                <a:cubicBezTo>
                  <a:pt x="2224060" y="558662"/>
                  <a:pt x="2828665" y="0"/>
                  <a:pt x="35637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25"/>
          <p:cNvSpPr txBox="1"/>
          <p:nvPr>
            <p:ph idx="1" type="subTitle"/>
          </p:nvPr>
        </p:nvSpPr>
        <p:spPr>
          <a:xfrm>
            <a:off x="467425" y="1394975"/>
            <a:ext cx="2198400" cy="12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49" name="Google Shape;249;p25"/>
          <p:cNvSpPr txBox="1"/>
          <p:nvPr/>
        </p:nvSpPr>
        <p:spPr>
          <a:xfrm>
            <a:off x="3240103" y="2642525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0" name="Google Shape;250;p25"/>
          <p:cNvSpPr txBox="1"/>
          <p:nvPr/>
        </p:nvSpPr>
        <p:spPr>
          <a:xfrm>
            <a:off x="4305541" y="1611875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1" name="Google Shape;251;p25"/>
          <p:cNvSpPr txBox="1"/>
          <p:nvPr/>
        </p:nvSpPr>
        <p:spPr>
          <a:xfrm>
            <a:off x="5421603" y="2642525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2" name="Google Shape;252;p25"/>
          <p:cNvSpPr txBox="1"/>
          <p:nvPr/>
        </p:nvSpPr>
        <p:spPr>
          <a:xfrm>
            <a:off x="4305541" y="3817250"/>
            <a:ext cx="532200" cy="38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b="1" sz="5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53" name="Google Shape;253;p25"/>
          <p:cNvSpPr txBox="1"/>
          <p:nvPr>
            <p:ph idx="2" type="subTitle"/>
          </p:nvPr>
        </p:nvSpPr>
        <p:spPr>
          <a:xfrm>
            <a:off x="467425" y="3096425"/>
            <a:ext cx="2198400" cy="12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54" name="Google Shape;254;p25"/>
          <p:cNvSpPr txBox="1"/>
          <p:nvPr>
            <p:ph idx="3" type="subTitle"/>
          </p:nvPr>
        </p:nvSpPr>
        <p:spPr>
          <a:xfrm>
            <a:off x="6302925" y="1394975"/>
            <a:ext cx="2277300" cy="12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55" name="Google Shape;255;p25"/>
          <p:cNvSpPr txBox="1"/>
          <p:nvPr>
            <p:ph idx="4" type="subTitle"/>
          </p:nvPr>
        </p:nvSpPr>
        <p:spPr>
          <a:xfrm>
            <a:off x="6302925" y="3096425"/>
            <a:ext cx="2277300" cy="121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300"/>
              <a:buFont typeface="Open Sans Medium"/>
              <a:buNone/>
              <a:defRPr sz="13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56" name="Google Shape;256;p25"/>
          <p:cNvSpPr txBox="1"/>
          <p:nvPr>
            <p:ph type="title"/>
          </p:nvPr>
        </p:nvSpPr>
        <p:spPr>
          <a:xfrm>
            <a:off x="1245150" y="401725"/>
            <a:ext cx="6653700" cy="4236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pic>
        <p:nvPicPr>
          <p:cNvPr id="257" name="Google Shape;25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6116682">
            <a:off x="7763298" y="-1902613"/>
            <a:ext cx="3091851" cy="306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790675">
            <a:off x="-1091425" y="3570450"/>
            <a:ext cx="2524952" cy="2504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ints 4_2">
  <p:cSld name="CUSTOM_2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"/>
          <p:cNvSpPr/>
          <p:nvPr/>
        </p:nvSpPr>
        <p:spPr>
          <a:xfrm>
            <a:off x="3734770" y="1278900"/>
            <a:ext cx="1658390" cy="1638576"/>
          </a:xfrm>
          <a:custGeom>
            <a:rect b="b" l="l" r="r" t="t"/>
            <a:pathLst>
              <a:path extrusionOk="0" h="20851" w="21429">
                <a:moveTo>
                  <a:pt x="1" y="10736"/>
                </a:moveTo>
                <a:cubicBezTo>
                  <a:pt x="-74" y="5791"/>
                  <a:pt x="3035" y="2106"/>
                  <a:pt x="7007" y="666"/>
                </a:cubicBezTo>
                <a:cubicBezTo>
                  <a:pt x="10907" y="-749"/>
                  <a:pt x="15586" y="18"/>
                  <a:pt x="18852" y="3666"/>
                </a:cubicBezTo>
                <a:cubicBezTo>
                  <a:pt x="19974" y="4919"/>
                  <a:pt x="20705" y="6356"/>
                  <a:pt x="21094" y="7850"/>
                </a:cubicBezTo>
                <a:cubicBezTo>
                  <a:pt x="21476" y="9323"/>
                  <a:pt x="21526" y="10854"/>
                  <a:pt x="21272" y="12327"/>
                </a:cubicBezTo>
                <a:cubicBezTo>
                  <a:pt x="20780" y="15178"/>
                  <a:pt x="19147" y="17844"/>
                  <a:pt x="16446" y="19576"/>
                </a:cubicBezTo>
                <a:lnTo>
                  <a:pt x="17659" y="20851"/>
                </a:lnTo>
                <a:lnTo>
                  <a:pt x="11189" y="20851"/>
                </a:lnTo>
                <a:lnTo>
                  <a:pt x="11189" y="14426"/>
                </a:lnTo>
                <a:lnTo>
                  <a:pt x="12489" y="15726"/>
                </a:lnTo>
                <a:cubicBezTo>
                  <a:pt x="14377" y="15044"/>
                  <a:pt x="15587" y="13538"/>
                  <a:pt x="16008" y="11843"/>
                </a:cubicBezTo>
                <a:cubicBezTo>
                  <a:pt x="16411" y="10218"/>
                  <a:pt x="16091" y="8391"/>
                  <a:pt x="14774" y="6995"/>
                </a:cubicBezTo>
                <a:cubicBezTo>
                  <a:pt x="12838" y="4944"/>
                  <a:pt x="10165" y="4773"/>
                  <a:pt x="8134" y="5864"/>
                </a:cubicBezTo>
                <a:cubicBezTo>
                  <a:pt x="7076" y="6433"/>
                  <a:pt x="6213" y="7336"/>
                  <a:pt x="5717" y="8432"/>
                </a:cubicBezTo>
                <a:cubicBezTo>
                  <a:pt x="5210" y="9552"/>
                  <a:pt x="5082" y="10878"/>
                  <a:pt x="5520" y="12293"/>
                </a:cubicBezTo>
                <a:cubicBezTo>
                  <a:pt x="4660" y="11758"/>
                  <a:pt x="3725" y="11352"/>
                  <a:pt x="2745" y="11089"/>
                </a:cubicBezTo>
                <a:cubicBezTo>
                  <a:pt x="1851" y="10849"/>
                  <a:pt x="928" y="10730"/>
                  <a:pt x="1" y="107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61" name="Google Shape;261;p26"/>
          <p:cNvSpPr txBox="1"/>
          <p:nvPr>
            <p:ph idx="1" type="subTitle"/>
          </p:nvPr>
        </p:nvSpPr>
        <p:spPr>
          <a:xfrm>
            <a:off x="6368675" y="1394975"/>
            <a:ext cx="2318400" cy="12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Open Sans Medium"/>
              <a:buNone/>
              <a:defRPr sz="12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62" name="Google Shape;262;p26"/>
          <p:cNvSpPr/>
          <p:nvPr/>
        </p:nvSpPr>
        <p:spPr>
          <a:xfrm>
            <a:off x="2902137" y="2119803"/>
            <a:ext cx="1623326" cy="1665656"/>
          </a:xfrm>
          <a:custGeom>
            <a:rect b="b" l="l" r="r" t="t"/>
            <a:pathLst>
              <a:path extrusionOk="0" h="20867" w="21501">
                <a:moveTo>
                  <a:pt x="21501" y="3787"/>
                </a:moveTo>
                <a:lnTo>
                  <a:pt x="21501" y="9990"/>
                </a:lnTo>
                <a:lnTo>
                  <a:pt x="14929" y="9990"/>
                </a:lnTo>
                <a:lnTo>
                  <a:pt x="16281" y="8704"/>
                </a:lnTo>
                <a:cubicBezTo>
                  <a:pt x="14580" y="4140"/>
                  <a:pt x="7864" y="3920"/>
                  <a:pt x="5837" y="8362"/>
                </a:cubicBezTo>
                <a:cubicBezTo>
                  <a:pt x="4878" y="10464"/>
                  <a:pt x="5470" y="12605"/>
                  <a:pt x="6862" y="14040"/>
                </a:cubicBezTo>
                <a:cubicBezTo>
                  <a:pt x="8248" y="15468"/>
                  <a:pt x="10429" y="16200"/>
                  <a:pt x="12713" y="15502"/>
                </a:cubicBezTo>
                <a:cubicBezTo>
                  <a:pt x="12159" y="16331"/>
                  <a:pt x="11733" y="17232"/>
                  <a:pt x="11448" y="18175"/>
                </a:cubicBezTo>
                <a:cubicBezTo>
                  <a:pt x="11183" y="19051"/>
                  <a:pt x="11042" y="19956"/>
                  <a:pt x="11027" y="20867"/>
                </a:cubicBezTo>
                <a:cubicBezTo>
                  <a:pt x="7844" y="20900"/>
                  <a:pt x="4992" y="19642"/>
                  <a:pt x="2992" y="17624"/>
                </a:cubicBezTo>
                <a:cubicBezTo>
                  <a:pt x="1979" y="16603"/>
                  <a:pt x="1184" y="15386"/>
                  <a:pt x="666" y="14048"/>
                </a:cubicBezTo>
                <a:cubicBezTo>
                  <a:pt x="145" y="12705"/>
                  <a:pt x="-99" y="11235"/>
                  <a:pt x="38" y="9702"/>
                </a:cubicBezTo>
                <a:cubicBezTo>
                  <a:pt x="256" y="7262"/>
                  <a:pt x="1257" y="5184"/>
                  <a:pt x="2727" y="3588"/>
                </a:cubicBezTo>
                <a:cubicBezTo>
                  <a:pt x="4232" y="1956"/>
                  <a:pt x="6226" y="831"/>
                  <a:pt x="8406" y="316"/>
                </a:cubicBezTo>
                <a:cubicBezTo>
                  <a:pt x="12706" y="-700"/>
                  <a:pt x="17572" y="711"/>
                  <a:pt x="20335" y="4861"/>
                </a:cubicBezTo>
                <a:lnTo>
                  <a:pt x="21501" y="3787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63" name="Google Shape;263;p26"/>
          <p:cNvSpPr/>
          <p:nvPr/>
        </p:nvSpPr>
        <p:spPr>
          <a:xfrm>
            <a:off x="4601972" y="2120103"/>
            <a:ext cx="1639864" cy="1665623"/>
          </a:xfrm>
          <a:custGeom>
            <a:rect b="b" l="l" r="r" t="t"/>
            <a:pathLst>
              <a:path extrusionOk="0" h="21208" w="21467">
                <a:moveTo>
                  <a:pt x="10372" y="3"/>
                </a:moveTo>
                <a:cubicBezTo>
                  <a:pt x="10348" y="975"/>
                  <a:pt x="10194" y="1941"/>
                  <a:pt x="9914" y="2875"/>
                </a:cubicBezTo>
                <a:cubicBezTo>
                  <a:pt x="9631" y="3818"/>
                  <a:pt x="9222" y="4720"/>
                  <a:pt x="8697" y="5558"/>
                </a:cubicBezTo>
                <a:cubicBezTo>
                  <a:pt x="10843" y="4811"/>
                  <a:pt x="12957" y="5403"/>
                  <a:pt x="14390" y="6707"/>
                </a:cubicBezTo>
                <a:cubicBezTo>
                  <a:pt x="15803" y="7993"/>
                  <a:pt x="16564" y="9984"/>
                  <a:pt x="15935" y="12092"/>
                </a:cubicBezTo>
                <a:cubicBezTo>
                  <a:pt x="15185" y="14609"/>
                  <a:pt x="13018" y="15950"/>
                  <a:pt x="10791" y="16004"/>
                </a:cubicBezTo>
                <a:cubicBezTo>
                  <a:pt x="9683" y="16031"/>
                  <a:pt x="8573" y="15737"/>
                  <a:pt x="7616" y="15155"/>
                </a:cubicBezTo>
                <a:cubicBezTo>
                  <a:pt x="6612" y="14545"/>
                  <a:pt x="5769" y="13615"/>
                  <a:pt x="5249" y="12354"/>
                </a:cubicBezTo>
                <a:lnTo>
                  <a:pt x="6505" y="11107"/>
                </a:lnTo>
                <a:lnTo>
                  <a:pt x="0" y="11107"/>
                </a:lnTo>
                <a:lnTo>
                  <a:pt x="0" y="17436"/>
                </a:lnTo>
                <a:lnTo>
                  <a:pt x="1358" y="16110"/>
                </a:lnTo>
                <a:cubicBezTo>
                  <a:pt x="3668" y="19863"/>
                  <a:pt x="7726" y="21521"/>
                  <a:pt x="11614" y="21159"/>
                </a:cubicBezTo>
                <a:cubicBezTo>
                  <a:pt x="13439" y="20989"/>
                  <a:pt x="15221" y="20372"/>
                  <a:pt x="16771" y="19348"/>
                </a:cubicBezTo>
                <a:cubicBezTo>
                  <a:pt x="18313" y="18329"/>
                  <a:pt x="19638" y="16901"/>
                  <a:pt x="20512" y="15040"/>
                </a:cubicBezTo>
                <a:cubicBezTo>
                  <a:pt x="21361" y="13233"/>
                  <a:pt x="21600" y="11358"/>
                  <a:pt x="21401" y="9578"/>
                </a:cubicBezTo>
                <a:cubicBezTo>
                  <a:pt x="21204" y="7817"/>
                  <a:pt x="20575" y="6137"/>
                  <a:pt x="19586" y="4691"/>
                </a:cubicBezTo>
                <a:cubicBezTo>
                  <a:pt x="17644" y="1852"/>
                  <a:pt x="14322" y="-79"/>
                  <a:pt x="10372" y="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64" name="Google Shape;264;p26"/>
          <p:cNvSpPr/>
          <p:nvPr/>
        </p:nvSpPr>
        <p:spPr>
          <a:xfrm>
            <a:off x="3733047" y="2990677"/>
            <a:ext cx="1662404" cy="1639761"/>
          </a:xfrm>
          <a:custGeom>
            <a:rect b="b" l="l" r="r" t="t"/>
            <a:pathLst>
              <a:path extrusionOk="0" h="21446" w="21501">
                <a:moveTo>
                  <a:pt x="3765" y="0"/>
                </a:moveTo>
                <a:lnTo>
                  <a:pt x="10283" y="0"/>
                </a:lnTo>
                <a:lnTo>
                  <a:pt x="10283" y="6590"/>
                </a:lnTo>
                <a:lnTo>
                  <a:pt x="8990" y="5343"/>
                </a:lnTo>
                <a:cubicBezTo>
                  <a:pt x="7519" y="5878"/>
                  <a:pt x="6512" y="6832"/>
                  <a:pt x="5929" y="7968"/>
                </a:cubicBezTo>
                <a:cubicBezTo>
                  <a:pt x="5337" y="9121"/>
                  <a:pt x="5179" y="10464"/>
                  <a:pt x="5446" y="11727"/>
                </a:cubicBezTo>
                <a:cubicBezTo>
                  <a:pt x="5970" y="14204"/>
                  <a:pt x="8090" y="16272"/>
                  <a:pt x="11243" y="16062"/>
                </a:cubicBezTo>
                <a:cubicBezTo>
                  <a:pt x="12115" y="16003"/>
                  <a:pt x="12895" y="15724"/>
                  <a:pt x="13572" y="15302"/>
                </a:cubicBezTo>
                <a:cubicBezTo>
                  <a:pt x="14286" y="14856"/>
                  <a:pt x="14889" y="14248"/>
                  <a:pt x="15335" y="13548"/>
                </a:cubicBezTo>
                <a:cubicBezTo>
                  <a:pt x="16207" y="12178"/>
                  <a:pt x="16504" y="10431"/>
                  <a:pt x="15928" y="8703"/>
                </a:cubicBezTo>
                <a:cubicBezTo>
                  <a:pt x="16792" y="9263"/>
                  <a:pt x="17732" y="9692"/>
                  <a:pt x="18718" y="9979"/>
                </a:cubicBezTo>
                <a:cubicBezTo>
                  <a:pt x="19623" y="10242"/>
                  <a:pt x="20559" y="10383"/>
                  <a:pt x="21501" y="10396"/>
                </a:cubicBezTo>
                <a:cubicBezTo>
                  <a:pt x="21505" y="12780"/>
                  <a:pt x="20816" y="14901"/>
                  <a:pt x="19662" y="16639"/>
                </a:cubicBezTo>
                <a:cubicBezTo>
                  <a:pt x="18516" y="18366"/>
                  <a:pt x="16908" y="19721"/>
                  <a:pt x="15053" y="20543"/>
                </a:cubicBezTo>
                <a:cubicBezTo>
                  <a:pt x="13325" y="21308"/>
                  <a:pt x="11408" y="21600"/>
                  <a:pt x="9505" y="21369"/>
                </a:cubicBezTo>
                <a:cubicBezTo>
                  <a:pt x="7408" y="21114"/>
                  <a:pt x="5325" y="20227"/>
                  <a:pt x="3541" y="18603"/>
                </a:cubicBezTo>
                <a:cubicBezTo>
                  <a:pt x="2210" y="17392"/>
                  <a:pt x="1279" y="15930"/>
                  <a:pt x="702" y="14376"/>
                </a:cubicBezTo>
                <a:cubicBezTo>
                  <a:pt x="131" y="12837"/>
                  <a:pt x="-95" y="11201"/>
                  <a:pt x="36" y="9594"/>
                </a:cubicBezTo>
                <a:cubicBezTo>
                  <a:pt x="300" y="6352"/>
                  <a:pt x="2013" y="3238"/>
                  <a:pt x="5065" y="1365"/>
                </a:cubicBezTo>
                <a:lnTo>
                  <a:pt x="3765" y="0"/>
                </a:lnTo>
                <a:close/>
              </a:path>
            </a:pathLst>
          </a:custGeom>
          <a:solidFill>
            <a:srgbClr val="437DB2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65" name="Google Shape;265;p26"/>
          <p:cNvSpPr/>
          <p:nvPr/>
        </p:nvSpPr>
        <p:spPr>
          <a:xfrm>
            <a:off x="3736306" y="1917865"/>
            <a:ext cx="423758" cy="316332"/>
          </a:xfrm>
          <a:custGeom>
            <a:rect b="b" l="l" r="r" t="t"/>
            <a:pathLst>
              <a:path extrusionOk="0" h="21600" w="21579">
                <a:moveTo>
                  <a:pt x="21579" y="21600"/>
                </a:moveTo>
                <a:cubicBezTo>
                  <a:pt x="20965" y="19090"/>
                  <a:pt x="20631" y="16471"/>
                  <a:pt x="20586" y="13829"/>
                </a:cubicBezTo>
                <a:cubicBezTo>
                  <a:pt x="20543" y="11244"/>
                  <a:pt x="20778" y="8664"/>
                  <a:pt x="21284" y="6170"/>
                </a:cubicBezTo>
                <a:cubicBezTo>
                  <a:pt x="18128" y="4224"/>
                  <a:pt x="14832" y="2720"/>
                  <a:pt x="11448" y="1683"/>
                </a:cubicBezTo>
                <a:cubicBezTo>
                  <a:pt x="8066" y="648"/>
                  <a:pt x="4614" y="84"/>
                  <a:pt x="1146" y="0"/>
                </a:cubicBezTo>
                <a:cubicBezTo>
                  <a:pt x="743" y="2263"/>
                  <a:pt x="445" y="4557"/>
                  <a:pt x="254" y="6870"/>
                </a:cubicBezTo>
                <a:cubicBezTo>
                  <a:pt x="62" y="9193"/>
                  <a:pt x="-21" y="11531"/>
                  <a:pt x="5" y="13868"/>
                </a:cubicBezTo>
                <a:cubicBezTo>
                  <a:pt x="3936" y="13809"/>
                  <a:pt x="7854" y="14499"/>
                  <a:pt x="11642" y="15919"/>
                </a:cubicBezTo>
                <a:cubicBezTo>
                  <a:pt x="15124" y="17224"/>
                  <a:pt x="18464" y="19134"/>
                  <a:pt x="21579" y="2160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66" name="Google Shape;266;p26"/>
          <p:cNvSpPr/>
          <p:nvPr/>
        </p:nvSpPr>
        <p:spPr>
          <a:xfrm>
            <a:off x="3532785" y="3357930"/>
            <a:ext cx="325512" cy="426509"/>
          </a:xfrm>
          <a:custGeom>
            <a:rect b="b" l="l" r="r" t="t"/>
            <a:pathLst>
              <a:path extrusionOk="0" h="21579" w="21600">
                <a:moveTo>
                  <a:pt x="21600" y="0"/>
                </a:moveTo>
                <a:cubicBezTo>
                  <a:pt x="19109" y="597"/>
                  <a:pt x="16522" y="932"/>
                  <a:pt x="13913" y="995"/>
                </a:cubicBezTo>
                <a:cubicBezTo>
                  <a:pt x="11327" y="1058"/>
                  <a:pt x="8742" y="853"/>
                  <a:pt x="6227" y="387"/>
                </a:cubicBezTo>
                <a:cubicBezTo>
                  <a:pt x="4357" y="3529"/>
                  <a:pt x="2888" y="6802"/>
                  <a:pt x="1843" y="10161"/>
                </a:cubicBezTo>
                <a:cubicBezTo>
                  <a:pt x="803" y="13498"/>
                  <a:pt x="186" y="16905"/>
                  <a:pt x="0" y="20333"/>
                </a:cubicBezTo>
                <a:cubicBezTo>
                  <a:pt x="2248" y="20780"/>
                  <a:pt x="4534" y="21109"/>
                  <a:pt x="6842" y="21316"/>
                </a:cubicBezTo>
                <a:cubicBezTo>
                  <a:pt x="9039" y="21513"/>
                  <a:pt x="11250" y="21600"/>
                  <a:pt x="13462" y="21575"/>
                </a:cubicBezTo>
                <a:cubicBezTo>
                  <a:pt x="13546" y="17890"/>
                  <a:pt x="14247" y="14228"/>
                  <a:pt x="15549" y="10679"/>
                </a:cubicBezTo>
                <a:cubicBezTo>
                  <a:pt x="16926" y="6926"/>
                  <a:pt x="18961" y="3334"/>
                  <a:pt x="2160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67" name="Google Shape;267;p26"/>
          <p:cNvSpPr/>
          <p:nvPr/>
        </p:nvSpPr>
        <p:spPr>
          <a:xfrm>
            <a:off x="4965248" y="3654331"/>
            <a:ext cx="427165" cy="337446"/>
          </a:xfrm>
          <a:custGeom>
            <a:rect b="b" l="l" r="r" t="t"/>
            <a:pathLst>
              <a:path extrusionOk="0" h="21600" w="21574">
                <a:moveTo>
                  <a:pt x="21568" y="8485"/>
                </a:moveTo>
                <a:cubicBezTo>
                  <a:pt x="21600" y="10739"/>
                  <a:pt x="21515" y="12993"/>
                  <a:pt x="21313" y="15232"/>
                </a:cubicBezTo>
                <a:cubicBezTo>
                  <a:pt x="21120" y="17377"/>
                  <a:pt x="20820" y="19504"/>
                  <a:pt x="20415" y="21600"/>
                </a:cubicBezTo>
                <a:cubicBezTo>
                  <a:pt x="17022" y="21426"/>
                  <a:pt x="13651" y="20820"/>
                  <a:pt x="10352" y="19792"/>
                </a:cubicBezTo>
                <a:cubicBezTo>
                  <a:pt x="7008" y="18749"/>
                  <a:pt x="3756" y="17277"/>
                  <a:pt x="646" y="15398"/>
                </a:cubicBezTo>
                <a:cubicBezTo>
                  <a:pt x="1044" y="12939"/>
                  <a:pt x="1202" y="10426"/>
                  <a:pt x="1114" y="7918"/>
                </a:cubicBezTo>
                <a:cubicBezTo>
                  <a:pt x="1020" y="5228"/>
                  <a:pt x="646" y="2565"/>
                  <a:pt x="0" y="0"/>
                </a:cubicBezTo>
                <a:cubicBezTo>
                  <a:pt x="3333" y="2760"/>
                  <a:pt x="6962" y="4892"/>
                  <a:pt x="10774" y="6331"/>
                </a:cubicBezTo>
                <a:cubicBezTo>
                  <a:pt x="14281" y="7655"/>
                  <a:pt x="17911" y="8379"/>
                  <a:pt x="21568" y="8485"/>
                </a:cubicBezTo>
                <a:close/>
              </a:path>
            </a:pathLst>
          </a:custGeom>
          <a:solidFill>
            <a:srgbClr val="325D85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68" name="Google Shape;268;p26"/>
          <p:cNvSpPr/>
          <p:nvPr/>
        </p:nvSpPr>
        <p:spPr>
          <a:xfrm>
            <a:off x="5263221" y="2119823"/>
            <a:ext cx="332640" cy="436981"/>
          </a:xfrm>
          <a:custGeom>
            <a:rect b="b" l="l" r="r" t="t"/>
            <a:pathLst>
              <a:path extrusionOk="0" h="21566" w="21600">
                <a:moveTo>
                  <a:pt x="21600" y="971"/>
                </a:moveTo>
                <a:cubicBezTo>
                  <a:pt x="21515" y="4369"/>
                  <a:pt x="20965" y="7751"/>
                  <a:pt x="19961" y="11062"/>
                </a:cubicBezTo>
                <a:cubicBezTo>
                  <a:pt x="18948" y="14404"/>
                  <a:pt x="17476" y="17656"/>
                  <a:pt x="15571" y="20764"/>
                </a:cubicBezTo>
                <a:cubicBezTo>
                  <a:pt x="13115" y="20381"/>
                  <a:pt x="10605" y="20240"/>
                  <a:pt x="8102" y="20343"/>
                </a:cubicBezTo>
                <a:cubicBezTo>
                  <a:pt x="5339" y="20458"/>
                  <a:pt x="2612" y="20869"/>
                  <a:pt x="0" y="21566"/>
                </a:cubicBezTo>
                <a:cubicBezTo>
                  <a:pt x="2626" y="18367"/>
                  <a:pt x="4673" y="14912"/>
                  <a:pt x="6083" y="11294"/>
                </a:cubicBezTo>
                <a:cubicBezTo>
                  <a:pt x="7509" y="7635"/>
                  <a:pt x="8272" y="3844"/>
                  <a:pt x="8350" y="27"/>
                </a:cubicBezTo>
                <a:cubicBezTo>
                  <a:pt x="10487" y="-34"/>
                  <a:pt x="12628" y="8"/>
                  <a:pt x="14759" y="151"/>
                </a:cubicBezTo>
                <a:cubicBezTo>
                  <a:pt x="17061" y="306"/>
                  <a:pt x="19346" y="580"/>
                  <a:pt x="21600" y="9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69" name="Google Shape;269;p26"/>
          <p:cNvSpPr txBox="1"/>
          <p:nvPr/>
        </p:nvSpPr>
        <p:spPr>
          <a:xfrm>
            <a:off x="4418481" y="1943276"/>
            <a:ext cx="3207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0" name="Google Shape;270;p26"/>
          <p:cNvSpPr txBox="1"/>
          <p:nvPr/>
        </p:nvSpPr>
        <p:spPr>
          <a:xfrm>
            <a:off x="4387426" y="3677818"/>
            <a:ext cx="3783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1" name="Google Shape;271;p26"/>
          <p:cNvSpPr txBox="1"/>
          <p:nvPr/>
        </p:nvSpPr>
        <p:spPr>
          <a:xfrm>
            <a:off x="5244434" y="2819875"/>
            <a:ext cx="3702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2" name="Google Shape;272;p26"/>
          <p:cNvSpPr txBox="1"/>
          <p:nvPr/>
        </p:nvSpPr>
        <p:spPr>
          <a:xfrm>
            <a:off x="3497093" y="2819875"/>
            <a:ext cx="396900" cy="26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7150" lIns="34300" spcFirstLastPara="1" rIns="34300" wrap="square" tIns="1715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b="1" sz="15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3" name="Google Shape;273;p26"/>
          <p:cNvSpPr txBox="1"/>
          <p:nvPr>
            <p:ph idx="2" type="subTitle"/>
          </p:nvPr>
        </p:nvSpPr>
        <p:spPr>
          <a:xfrm>
            <a:off x="6368675" y="3321975"/>
            <a:ext cx="2318400" cy="12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Font typeface="Open Sans Medium"/>
              <a:buNone/>
              <a:defRPr sz="12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74" name="Google Shape;274;p26"/>
          <p:cNvSpPr txBox="1"/>
          <p:nvPr>
            <p:ph idx="3" type="subTitle"/>
          </p:nvPr>
        </p:nvSpPr>
        <p:spPr>
          <a:xfrm>
            <a:off x="470725" y="1394975"/>
            <a:ext cx="2318400" cy="12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"/>
              <a:buFont typeface="Open Sans Medium"/>
              <a:buNone/>
              <a:defRPr sz="12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75" name="Google Shape;275;p26"/>
          <p:cNvSpPr txBox="1"/>
          <p:nvPr>
            <p:ph idx="4" type="subTitle"/>
          </p:nvPr>
        </p:nvSpPr>
        <p:spPr>
          <a:xfrm>
            <a:off x="470725" y="3321975"/>
            <a:ext cx="2318400" cy="12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"/>
              <a:buFont typeface="Open Sans Medium"/>
              <a:buNone/>
              <a:defRPr sz="12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/>
        </p:txBody>
      </p:sp>
      <p:sp>
        <p:nvSpPr>
          <p:cNvPr id="276" name="Google Shape;276;p26"/>
          <p:cNvSpPr txBox="1"/>
          <p:nvPr>
            <p:ph type="title"/>
          </p:nvPr>
        </p:nvSpPr>
        <p:spPr>
          <a:xfrm>
            <a:off x="1245150" y="401725"/>
            <a:ext cx="6653700" cy="4236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pic>
        <p:nvPicPr>
          <p:cNvPr id="277" name="Google Shape;277;p2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3944488">
            <a:off x="7631310" y="-2091754"/>
            <a:ext cx="3396154" cy="3642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48190">
            <a:off x="-1060326" y="4049474"/>
            <a:ext cx="2332475" cy="239924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79" name="Google Shape;279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87083" y="4776950"/>
            <a:ext cx="638850" cy="5391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ints 5_1">
  <p:cSld name="CUSTOM_2_1"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7"/>
          <p:cNvSpPr txBox="1"/>
          <p:nvPr>
            <p:ph idx="1" type="subTitle"/>
          </p:nvPr>
        </p:nvSpPr>
        <p:spPr>
          <a:xfrm>
            <a:off x="6354875" y="1183150"/>
            <a:ext cx="2318400" cy="99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82" name="Google Shape;282;p27"/>
          <p:cNvSpPr txBox="1"/>
          <p:nvPr>
            <p:ph idx="2" type="subTitle"/>
          </p:nvPr>
        </p:nvSpPr>
        <p:spPr>
          <a:xfrm>
            <a:off x="6354875" y="2399350"/>
            <a:ext cx="2318400" cy="10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83" name="Google Shape;283;p27"/>
          <p:cNvSpPr txBox="1"/>
          <p:nvPr>
            <p:ph idx="3" type="subTitle"/>
          </p:nvPr>
        </p:nvSpPr>
        <p:spPr>
          <a:xfrm>
            <a:off x="456925" y="1278100"/>
            <a:ext cx="2318400" cy="12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84" name="Google Shape;284;p27"/>
          <p:cNvSpPr txBox="1"/>
          <p:nvPr>
            <p:ph idx="4" type="subTitle"/>
          </p:nvPr>
        </p:nvSpPr>
        <p:spPr>
          <a:xfrm>
            <a:off x="470725" y="3321975"/>
            <a:ext cx="2318400" cy="12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285" name="Google Shape;285;p27"/>
          <p:cNvSpPr txBox="1"/>
          <p:nvPr>
            <p:ph type="title"/>
          </p:nvPr>
        </p:nvSpPr>
        <p:spPr>
          <a:xfrm>
            <a:off x="1245150" y="401725"/>
            <a:ext cx="6653700" cy="4236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grpSp>
        <p:nvGrpSpPr>
          <p:cNvPr id="286" name="Google Shape;286;p27"/>
          <p:cNvGrpSpPr/>
          <p:nvPr/>
        </p:nvGrpSpPr>
        <p:grpSpPr>
          <a:xfrm>
            <a:off x="3095387" y="1241947"/>
            <a:ext cx="2953226" cy="2951755"/>
            <a:chOff x="3102287" y="1429998"/>
            <a:chExt cx="2953226" cy="2951755"/>
          </a:xfrm>
        </p:grpSpPr>
        <p:sp>
          <p:nvSpPr>
            <p:cNvPr id="287" name="Google Shape;287;p27"/>
            <p:cNvSpPr/>
            <p:nvPr/>
          </p:nvSpPr>
          <p:spPr>
            <a:xfrm>
              <a:off x="4016728" y="1429998"/>
              <a:ext cx="1634040" cy="1193736"/>
            </a:xfrm>
            <a:custGeom>
              <a:rect b="b" l="l" r="r" t="t"/>
              <a:pathLst>
                <a:path extrusionOk="0" h="21010" w="21600">
                  <a:moveTo>
                    <a:pt x="21600" y="8145"/>
                  </a:moveTo>
                  <a:cubicBezTo>
                    <a:pt x="19118" y="4624"/>
                    <a:pt x="15943" y="2102"/>
                    <a:pt x="12437" y="865"/>
                  </a:cubicBezTo>
                  <a:cubicBezTo>
                    <a:pt x="8312" y="-590"/>
                    <a:pt x="3942" y="-201"/>
                    <a:pt x="0" y="1973"/>
                  </a:cubicBezTo>
                  <a:lnTo>
                    <a:pt x="0" y="21010"/>
                  </a:lnTo>
                  <a:cubicBezTo>
                    <a:pt x="500" y="19693"/>
                    <a:pt x="1192" y="18521"/>
                    <a:pt x="2034" y="17562"/>
                  </a:cubicBezTo>
                  <a:cubicBezTo>
                    <a:pt x="2905" y="16572"/>
                    <a:pt x="3919" y="15829"/>
                    <a:pt x="5014" y="15380"/>
                  </a:cubicBezTo>
                  <a:lnTo>
                    <a:pt x="21600" y="81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14275" lIns="14275" spcFirstLastPara="1" rIns="14275" wrap="square" tIns="1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88" name="Google Shape;288;p27"/>
            <p:cNvSpPr/>
            <p:nvPr/>
          </p:nvSpPr>
          <p:spPr>
            <a:xfrm>
              <a:off x="3102287" y="1570339"/>
              <a:ext cx="1038072" cy="1787832"/>
            </a:xfrm>
            <a:custGeom>
              <a:rect b="b" l="l" r="r" t="t"/>
              <a:pathLst>
                <a:path extrusionOk="0" h="21600" w="21156">
                  <a:moveTo>
                    <a:pt x="17200" y="0"/>
                  </a:moveTo>
                  <a:cubicBezTo>
                    <a:pt x="12221" y="1401"/>
                    <a:pt x="7988" y="3585"/>
                    <a:pt x="4962" y="6316"/>
                  </a:cubicBezTo>
                  <a:cubicBezTo>
                    <a:pt x="1268" y="9650"/>
                    <a:pt x="-444" y="13619"/>
                    <a:pt x="98" y="17595"/>
                  </a:cubicBezTo>
                  <a:lnTo>
                    <a:pt x="21156" y="21600"/>
                  </a:lnTo>
                  <a:cubicBezTo>
                    <a:pt x="19937" y="20911"/>
                    <a:pt x="18965" y="20084"/>
                    <a:pt x="18298" y="19168"/>
                  </a:cubicBezTo>
                  <a:cubicBezTo>
                    <a:pt x="17547" y="18136"/>
                    <a:pt x="17200" y="17017"/>
                    <a:pt x="17283" y="15894"/>
                  </a:cubicBezTo>
                  <a:lnTo>
                    <a:pt x="172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14275" lIns="14275" spcFirstLastPara="1" rIns="14275" wrap="square" tIns="1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89" name="Google Shape;289;p27"/>
            <p:cNvSpPr/>
            <p:nvPr/>
          </p:nvSpPr>
          <p:spPr>
            <a:xfrm>
              <a:off x="3115511" y="3097809"/>
              <a:ext cx="1752732" cy="1245780"/>
            </a:xfrm>
            <a:custGeom>
              <a:rect b="b" l="l" r="r" t="t"/>
              <a:pathLst>
                <a:path extrusionOk="0" h="21600" w="21600">
                  <a:moveTo>
                    <a:pt x="21600" y="6445"/>
                  </a:moveTo>
                  <a:lnTo>
                    <a:pt x="13829" y="21600"/>
                  </a:lnTo>
                  <a:cubicBezTo>
                    <a:pt x="10009" y="20297"/>
                    <a:pt x="6587" y="17300"/>
                    <a:pt x="4071" y="13051"/>
                  </a:cubicBezTo>
                  <a:cubicBezTo>
                    <a:pt x="1866" y="9328"/>
                    <a:pt x="455" y="4804"/>
                    <a:pt x="0" y="0"/>
                  </a:cubicBezTo>
                  <a:lnTo>
                    <a:pt x="15759" y="7124"/>
                  </a:lnTo>
                  <a:cubicBezTo>
                    <a:pt x="16726" y="7545"/>
                    <a:pt x="17742" y="7698"/>
                    <a:pt x="18751" y="7576"/>
                  </a:cubicBezTo>
                  <a:cubicBezTo>
                    <a:pt x="19743" y="7456"/>
                    <a:pt x="20710" y="7073"/>
                    <a:pt x="21600" y="644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14275" lIns="14275" spcFirstLastPara="1" rIns="14275" wrap="square" tIns="1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90" name="Google Shape;290;p27"/>
            <p:cNvSpPr/>
            <p:nvPr/>
          </p:nvSpPr>
          <p:spPr>
            <a:xfrm>
              <a:off x="4311781" y="2799840"/>
              <a:ext cx="1526364" cy="1581913"/>
            </a:xfrm>
            <a:custGeom>
              <a:rect b="b" l="l" r="r" t="t"/>
              <a:pathLst>
                <a:path extrusionOk="0" h="21243" w="21600">
                  <a:moveTo>
                    <a:pt x="12593" y="0"/>
                  </a:moveTo>
                  <a:lnTo>
                    <a:pt x="21600" y="11784"/>
                  </a:lnTo>
                  <a:cubicBezTo>
                    <a:pt x="19267" y="15419"/>
                    <a:pt x="15759" y="18239"/>
                    <a:pt x="11598" y="19826"/>
                  </a:cubicBezTo>
                  <a:cubicBezTo>
                    <a:pt x="7919" y="21229"/>
                    <a:pt x="3894" y="21600"/>
                    <a:pt x="0" y="20896"/>
                  </a:cubicBezTo>
                  <a:lnTo>
                    <a:pt x="10857" y="6567"/>
                  </a:lnTo>
                  <a:cubicBezTo>
                    <a:pt x="11599" y="5663"/>
                    <a:pt x="12137" y="4623"/>
                    <a:pt x="12439" y="3514"/>
                  </a:cubicBezTo>
                  <a:cubicBezTo>
                    <a:pt x="12751" y="2366"/>
                    <a:pt x="12804" y="1168"/>
                    <a:pt x="12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14275" lIns="14275" spcFirstLastPara="1" rIns="14275" wrap="square" tIns="1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91" name="Google Shape;291;p27"/>
            <p:cNvSpPr/>
            <p:nvPr/>
          </p:nvSpPr>
          <p:spPr>
            <a:xfrm>
              <a:off x="4676823" y="1946286"/>
              <a:ext cx="1378690" cy="1668222"/>
            </a:xfrm>
            <a:custGeom>
              <a:rect b="b" l="l" r="r" t="t"/>
              <a:pathLst>
                <a:path extrusionOk="0" h="21600" w="21337">
                  <a:moveTo>
                    <a:pt x="0" y="4387"/>
                  </a:moveTo>
                  <a:lnTo>
                    <a:pt x="15846" y="0"/>
                  </a:lnTo>
                  <a:cubicBezTo>
                    <a:pt x="19012" y="3104"/>
                    <a:pt x="20914" y="6970"/>
                    <a:pt x="21275" y="11038"/>
                  </a:cubicBezTo>
                  <a:cubicBezTo>
                    <a:pt x="21600" y="14704"/>
                    <a:pt x="20656" y="18371"/>
                    <a:pt x="18557" y="21600"/>
                  </a:cubicBezTo>
                  <a:lnTo>
                    <a:pt x="6371" y="7619"/>
                  </a:lnTo>
                  <a:cubicBezTo>
                    <a:pt x="5672" y="6816"/>
                    <a:pt x="4801" y="6128"/>
                    <a:pt x="3803" y="5590"/>
                  </a:cubicBezTo>
                  <a:cubicBezTo>
                    <a:pt x="2651" y="4968"/>
                    <a:pt x="1355" y="4558"/>
                    <a:pt x="0" y="438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14275" lIns="14275" spcFirstLastPara="1" rIns="14275" wrap="square" tIns="142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3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292" name="Google Shape;292;p27"/>
            <p:cNvSpPr txBox="1"/>
            <p:nvPr/>
          </p:nvSpPr>
          <p:spPr>
            <a:xfrm>
              <a:off x="4444343" y="1670781"/>
              <a:ext cx="3123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6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01</a:t>
              </a:r>
              <a:endParaRPr sz="1600"/>
            </a:p>
          </p:txBody>
        </p:sp>
        <p:sp>
          <p:nvSpPr>
            <p:cNvPr id="293" name="Google Shape;293;p27"/>
            <p:cNvSpPr txBox="1"/>
            <p:nvPr/>
          </p:nvSpPr>
          <p:spPr>
            <a:xfrm>
              <a:off x="5443660" y="2500224"/>
              <a:ext cx="3606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6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02</a:t>
              </a:r>
              <a:endParaRPr sz="1600"/>
            </a:p>
          </p:txBody>
        </p:sp>
        <p:sp>
          <p:nvSpPr>
            <p:cNvPr id="294" name="Google Shape;294;p27"/>
            <p:cNvSpPr txBox="1"/>
            <p:nvPr/>
          </p:nvSpPr>
          <p:spPr>
            <a:xfrm>
              <a:off x="4929328" y="3709325"/>
              <a:ext cx="3687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6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03</a:t>
              </a:r>
              <a:endParaRPr sz="1600"/>
            </a:p>
          </p:txBody>
        </p:sp>
        <p:sp>
          <p:nvSpPr>
            <p:cNvPr id="295" name="Google Shape;295;p27"/>
            <p:cNvSpPr txBox="1"/>
            <p:nvPr/>
          </p:nvSpPr>
          <p:spPr>
            <a:xfrm>
              <a:off x="3677557" y="3598802"/>
              <a:ext cx="3867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6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04</a:t>
              </a:r>
              <a:endParaRPr sz="1600"/>
            </a:p>
          </p:txBody>
        </p:sp>
        <p:sp>
          <p:nvSpPr>
            <p:cNvPr id="296" name="Google Shape;296;p27"/>
            <p:cNvSpPr txBox="1"/>
            <p:nvPr/>
          </p:nvSpPr>
          <p:spPr>
            <a:xfrm>
              <a:off x="3395840" y="2345006"/>
              <a:ext cx="380400" cy="28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7150" lIns="34300" spcFirstLastPara="1" rIns="34300" wrap="square" tIns="1715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600">
                  <a:solidFill>
                    <a:schemeClr val="lt1"/>
                  </a:solidFill>
                  <a:latin typeface="Poppins"/>
                  <a:ea typeface="Poppins"/>
                  <a:cs typeface="Poppins"/>
                  <a:sym typeface="Poppins"/>
                </a:rPr>
                <a:t>05</a:t>
              </a:r>
              <a:endParaRPr sz="1600"/>
            </a:p>
          </p:txBody>
        </p:sp>
      </p:grpSp>
      <p:sp>
        <p:nvSpPr>
          <p:cNvPr id="297" name="Google Shape;297;p27"/>
          <p:cNvSpPr txBox="1"/>
          <p:nvPr>
            <p:ph idx="5" type="subTitle"/>
          </p:nvPr>
        </p:nvSpPr>
        <p:spPr>
          <a:xfrm>
            <a:off x="6354875" y="3668350"/>
            <a:ext cx="2318400" cy="121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descr=" " id="298" name="Google Shape;298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39374" y="4423803"/>
            <a:ext cx="247715" cy="20269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299" name="Google Shape;299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42268" y="4213922"/>
            <a:ext cx="186342" cy="1563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00" name="Google Shape;300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86354" y="4304750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01" name="Google Shape;301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19678" y="4360709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02" name="Google Shape;30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48849" y="4321940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03" name="Google Shape;303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31617" y="4655018"/>
            <a:ext cx="1043003" cy="488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04" name="Google Shape;304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3668457">
            <a:off x="8156892" y="75518"/>
            <a:ext cx="1043003" cy="4884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05" name="Google Shape;305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78417" y="-106680"/>
            <a:ext cx="465512" cy="5084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ints 4_3">
  <p:cSld name="CUSTOM_3_1"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8"/>
          <p:cNvSpPr txBox="1"/>
          <p:nvPr>
            <p:ph type="title"/>
          </p:nvPr>
        </p:nvSpPr>
        <p:spPr>
          <a:xfrm>
            <a:off x="1245150" y="401725"/>
            <a:ext cx="6653700" cy="4236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308" name="Google Shape;308;p28"/>
          <p:cNvSpPr txBox="1"/>
          <p:nvPr>
            <p:ph idx="1" type="subTitle"/>
          </p:nvPr>
        </p:nvSpPr>
        <p:spPr>
          <a:xfrm>
            <a:off x="1106375" y="1444225"/>
            <a:ext cx="2881500" cy="13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09" name="Google Shape;309;p28"/>
          <p:cNvSpPr txBox="1"/>
          <p:nvPr>
            <p:ph idx="2" type="subTitle"/>
          </p:nvPr>
        </p:nvSpPr>
        <p:spPr>
          <a:xfrm>
            <a:off x="5487500" y="1444225"/>
            <a:ext cx="2881500" cy="13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10" name="Google Shape;310;p28"/>
          <p:cNvSpPr txBox="1"/>
          <p:nvPr>
            <p:ph idx="3" type="subTitle"/>
          </p:nvPr>
        </p:nvSpPr>
        <p:spPr>
          <a:xfrm>
            <a:off x="1106375" y="3174175"/>
            <a:ext cx="2881500" cy="13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311" name="Google Shape;311;p28"/>
          <p:cNvSpPr txBox="1"/>
          <p:nvPr>
            <p:ph idx="4" type="subTitle"/>
          </p:nvPr>
        </p:nvSpPr>
        <p:spPr>
          <a:xfrm>
            <a:off x="5487500" y="3174175"/>
            <a:ext cx="2881500" cy="13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100"/>
              <a:buFont typeface="Open Sans Medium"/>
              <a:buNone/>
              <a:defRPr sz="1100">
                <a:latin typeface="Open Sans Medium"/>
                <a:ea typeface="Open Sans Medium"/>
                <a:cs typeface="Open Sans Medium"/>
                <a:sym typeface="Open Sans Medium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pic>
        <p:nvPicPr>
          <p:cNvPr descr=" " id="312" name="Google Shape;312;p2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573358" y="-137400"/>
            <a:ext cx="638850" cy="539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48190">
            <a:off x="-1393651" y="-1381176"/>
            <a:ext cx="2332475" cy="23992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940082">
            <a:off x="7950225" y="4082249"/>
            <a:ext cx="2524952" cy="25042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15" name="Google Shape;315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5804" y="4587218"/>
            <a:ext cx="227910" cy="232497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8"/>
          <p:cNvSpPr/>
          <p:nvPr/>
        </p:nvSpPr>
        <p:spPr>
          <a:xfrm>
            <a:off x="1078727" y="3782700"/>
            <a:ext cx="133200" cy="133500"/>
          </a:xfrm>
          <a:prstGeom prst="ellipse">
            <a:avLst/>
          </a:prstGeom>
          <a:noFill/>
          <a:ln cap="flat" cmpd="sng" w="508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317" name="Google Shape;317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65137" y="4687566"/>
            <a:ext cx="151216" cy="3001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18" name="Google Shape;318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433241" y="4427442"/>
            <a:ext cx="183322" cy="16326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8"/>
          <p:cNvSpPr/>
          <p:nvPr/>
        </p:nvSpPr>
        <p:spPr>
          <a:xfrm>
            <a:off x="4493442" y="4578038"/>
            <a:ext cx="66600" cy="66600"/>
          </a:xfrm>
          <a:prstGeom prst="ellipse">
            <a:avLst/>
          </a:prstGeom>
          <a:noFill/>
          <a:ln cap="flat" cmpd="sng" w="50800">
            <a:solidFill>
              <a:srgbClr val="FF8B7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 " id="320" name="Google Shape;320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31265" y="4497075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21" name="Google Shape;321;p2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64590" y="4553034"/>
            <a:ext cx="126206" cy="95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22" name="Google Shape;322;p2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293760" y="4514265"/>
            <a:ext cx="76200" cy="7619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23" name="Google Shape;323;p2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278878" y="4525650"/>
            <a:ext cx="110575" cy="67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24" name="Google Shape;324;p2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869806" y="3735075"/>
            <a:ext cx="9525" cy="119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25" name="Google Shape;325;p2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817418" y="3763650"/>
            <a:ext cx="110575" cy="678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 " id="326" name="Google Shape;326;p2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025617" y="-236157"/>
            <a:ext cx="1043003" cy="4884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7" name="Google Shape;327;p28"/>
          <p:cNvGrpSpPr/>
          <p:nvPr/>
        </p:nvGrpSpPr>
        <p:grpSpPr>
          <a:xfrm>
            <a:off x="519426" y="1444213"/>
            <a:ext cx="487389" cy="442988"/>
            <a:chOff x="1328739" y="2128838"/>
            <a:chExt cx="487389" cy="442988"/>
          </a:xfrm>
        </p:grpSpPr>
        <p:pic>
          <p:nvPicPr>
            <p:cNvPr descr=" " id="328" name="Google Shape;328;p28"/>
            <p:cNvPicPr preferRelativeResize="0"/>
            <p:nvPr/>
          </p:nvPicPr>
          <p:blipFill rotWithShape="1">
            <a:blip r:embed="rId15">
              <a:alphaModFix/>
            </a:blip>
            <a:srcRect b="0" l="0" r="0" t="0"/>
            <a:stretch/>
          </p:blipFill>
          <p:spPr>
            <a:xfrm>
              <a:off x="1328739" y="2128838"/>
              <a:ext cx="487389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9" name="Google Shape;329;p28"/>
            <p:cNvSpPr/>
            <p:nvPr/>
          </p:nvSpPr>
          <p:spPr>
            <a:xfrm>
              <a:off x="1404939" y="2219325"/>
              <a:ext cx="3285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01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8"/>
          <p:cNvGrpSpPr/>
          <p:nvPr/>
        </p:nvGrpSpPr>
        <p:grpSpPr>
          <a:xfrm>
            <a:off x="5001542" y="1406388"/>
            <a:ext cx="438518" cy="442988"/>
            <a:chOff x="4343404" y="2128838"/>
            <a:chExt cx="438518" cy="442988"/>
          </a:xfrm>
        </p:grpSpPr>
        <p:pic>
          <p:nvPicPr>
            <p:cNvPr descr=" " id="331" name="Google Shape;331;p28"/>
            <p:cNvPicPr preferRelativeResize="0"/>
            <p:nvPr/>
          </p:nvPicPr>
          <p:blipFill rotWithShape="1">
            <a:blip r:embed="rId16">
              <a:alphaModFix/>
            </a:blip>
            <a:srcRect b="0" l="0" r="0" t="0"/>
            <a:stretch/>
          </p:blipFill>
          <p:spPr>
            <a:xfrm>
              <a:off x="4343404" y="2128838"/>
              <a:ext cx="438518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2" name="Google Shape;332;p28"/>
            <p:cNvSpPr/>
            <p:nvPr/>
          </p:nvSpPr>
          <p:spPr>
            <a:xfrm>
              <a:off x="4376742" y="2219325"/>
              <a:ext cx="366600" cy="35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02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3" name="Google Shape;333;p28"/>
          <p:cNvGrpSpPr/>
          <p:nvPr/>
        </p:nvGrpSpPr>
        <p:grpSpPr>
          <a:xfrm>
            <a:off x="554414" y="3110713"/>
            <a:ext cx="452400" cy="516325"/>
            <a:chOff x="1319214" y="3319463"/>
            <a:chExt cx="452400" cy="516325"/>
          </a:xfrm>
        </p:grpSpPr>
        <p:pic>
          <p:nvPicPr>
            <p:cNvPr descr=" " id="334" name="Google Shape;334;p28"/>
            <p:cNvPicPr preferRelativeResize="0"/>
            <p:nvPr/>
          </p:nvPicPr>
          <p:blipFill rotWithShape="1">
            <a:blip r:embed="rId17">
              <a:alphaModFix/>
            </a:blip>
            <a:srcRect b="0" l="0" r="0" t="0"/>
            <a:stretch/>
          </p:blipFill>
          <p:spPr>
            <a:xfrm>
              <a:off x="1325814" y="3319463"/>
              <a:ext cx="439200" cy="44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28"/>
            <p:cNvSpPr/>
            <p:nvPr/>
          </p:nvSpPr>
          <p:spPr>
            <a:xfrm>
              <a:off x="1319214" y="3397488"/>
              <a:ext cx="452400" cy="43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2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03</a:t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6" name="Google Shape;336;p28"/>
          <p:cNvGrpSpPr/>
          <p:nvPr/>
        </p:nvGrpSpPr>
        <p:grpSpPr>
          <a:xfrm>
            <a:off x="5014732" y="3154600"/>
            <a:ext cx="412140" cy="428572"/>
            <a:chOff x="7710495" y="2986088"/>
            <a:chExt cx="412140" cy="428572"/>
          </a:xfrm>
        </p:grpSpPr>
        <p:pic>
          <p:nvPicPr>
            <p:cNvPr descr=" " id="337" name="Google Shape;337;p28"/>
            <p:cNvPicPr preferRelativeResize="0"/>
            <p:nvPr/>
          </p:nvPicPr>
          <p:blipFill rotWithShape="1">
            <a:blip r:embed="rId18">
              <a:alphaModFix/>
            </a:blip>
            <a:srcRect b="0" l="0" r="0" t="0"/>
            <a:stretch/>
          </p:blipFill>
          <p:spPr>
            <a:xfrm>
              <a:off x="7710495" y="2986088"/>
              <a:ext cx="412140" cy="4285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8" name="Google Shape;338;p28"/>
            <p:cNvSpPr/>
            <p:nvPr/>
          </p:nvSpPr>
          <p:spPr>
            <a:xfrm>
              <a:off x="7754945" y="3095625"/>
              <a:ext cx="306300" cy="29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00"/>
                <a:buFont typeface="Balsamiq Sans"/>
                <a:buNone/>
              </a:pPr>
              <a:r>
                <a:rPr b="1" i="0" lang="pt-BR" sz="1800" u="none" cap="none" strike="noStrike">
                  <a:solidFill>
                    <a:srgbClr val="FFFFFF"/>
                  </a:solidFill>
                  <a:latin typeface="Balsamiq Sans"/>
                  <a:ea typeface="Balsamiq Sans"/>
                  <a:cs typeface="Balsamiq Sans"/>
                  <a:sym typeface="Balsamiq Sans"/>
                </a:rPr>
                <a:t>04</a:t>
              </a:r>
              <a:endParaRPr i="0" sz="1800" u="none" cap="none" strike="noStrike">
                <a:solidFill>
                  <a:srgbClr val="000000"/>
                </a:solidFill>
                <a:latin typeface="Balsamiq Sans"/>
                <a:ea typeface="Balsamiq Sans"/>
                <a:cs typeface="Balsamiq Sans"/>
                <a:sym typeface="Balsamiq Sans"/>
              </a:endParaRPr>
            </a:p>
          </p:txBody>
        </p:sp>
      </p:grpSp>
    </p:spTree>
  </p:cSld>
  <p:clrMapOvr>
    <a:masterClrMapping/>
  </p:clrMapOvr>
  <p:extLst>
    <p:ext uri="{DCECCB84-F9BA-43D5-87BE-67443E8EF086}">
      <p15:sldGuideLst>
        <p15:guide id="1" pos="1404">
          <p15:clr>
            <a:srgbClr val="E46962"/>
          </p15:clr>
        </p15:guide>
        <p15:guide id="2" orient="horz" pos="979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/>
        </p:txBody>
      </p:sp>
      <p:sp>
        <p:nvSpPr>
          <p:cNvPr id="341" name="Google Shape;341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2" name="Google Shape;342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3">
  <p:cSld name="TITLE_3"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34275" lIns="34275" spcFirstLastPara="1" rIns="34275" wrap="square" tIns="34275">
            <a:sp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45" name="Google Shape;345;p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46" name="Google Shape;3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44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44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theme" Target="../theme/theme1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948037" y="502088"/>
            <a:ext cx="7248000" cy="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34275" spcFirstLastPara="1" rIns="34275" wrap="square" tIns="3427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Balsamiq Sans"/>
              <a:buNone/>
              <a:defRPr b="1" sz="4100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2pPr>
            <a:lvl3pPr lvl="2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3pPr>
            <a:lvl4pPr lvl="3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4pPr>
            <a:lvl5pPr lvl="4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5pPr>
            <a:lvl6pPr lvl="5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6pPr>
            <a:lvl7pPr lvl="6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7pPr>
            <a:lvl8pPr lvl="7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8pPr>
            <a:lvl9pPr lvl="8">
              <a:spcBef>
                <a:spcPts val="0"/>
              </a:spcBef>
              <a:spcAft>
                <a:spcPts val="0"/>
              </a:spcAft>
              <a:buSzPts val="500"/>
              <a:buNone/>
              <a:defRPr sz="5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948100" y="2097750"/>
            <a:ext cx="7248000" cy="25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8.png"/><Relationship Id="rId4" Type="http://schemas.openxmlformats.org/officeDocument/2006/relationships/image" Target="../media/image5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6.png"/><Relationship Id="rId4" Type="http://schemas.openxmlformats.org/officeDocument/2006/relationships/image" Target="../media/image5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7.jpg"/><Relationship Id="rId4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png"/><Relationship Id="rId4" Type="http://schemas.openxmlformats.org/officeDocument/2006/relationships/hyperlink" Target="https://www.w3schools.com/colors/colors_rgb.asp" TargetMode="External"/><Relationship Id="rId5" Type="http://schemas.openxmlformats.org/officeDocument/2006/relationships/hyperlink" Target="https://www.w3schools.com/colors/colors_rgb.asp" TargetMode="External"/><Relationship Id="rId6" Type="http://schemas.openxmlformats.org/officeDocument/2006/relationships/hyperlink" Target="https://www.peko-step.com/pt/tool/tfcolor.html" TargetMode="External"/><Relationship Id="rId7" Type="http://schemas.openxmlformats.org/officeDocument/2006/relationships/hyperlink" Target="https://www.peko-step.com/pt/tool/tfcolor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/>
          <p:nvPr/>
        </p:nvSpPr>
        <p:spPr>
          <a:xfrm>
            <a:off x="762000" y="1143000"/>
            <a:ext cx="7823400" cy="3355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4260000" dist="66675">
              <a:srgbClr val="000000"/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700">
                <a:solidFill>
                  <a:schemeClr val="accent3"/>
                </a:solidFill>
                <a:latin typeface="Balsamiq Sans"/>
                <a:ea typeface="Balsamiq Sans"/>
                <a:cs typeface="Balsamiq Sans"/>
                <a:sym typeface="Balsamiq Sans"/>
              </a:rPr>
              <a:t>A Cor das Estrelas</a:t>
            </a:r>
            <a:endParaRPr b="1" sz="6700">
              <a:solidFill>
                <a:schemeClr val="accent3"/>
              </a:solidFill>
              <a:latin typeface="Balsamiq Sans"/>
              <a:ea typeface="Balsamiq Sans"/>
              <a:cs typeface="Balsamiq Sans"/>
              <a:sym typeface="Balsamiq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Explorando os mistérios das cores das estrelas e o que elas revelam sobre o universo</a:t>
            </a:r>
            <a:endParaRPr sz="13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chemeClr val="lt1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Clayton Garcia da Silva</a:t>
            </a:r>
            <a:endParaRPr sz="2200">
              <a:solidFill>
                <a:schemeClr val="lt1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" name="Google Shape;418;p40"/>
          <p:cNvPicPr preferRelativeResize="0"/>
          <p:nvPr/>
        </p:nvPicPr>
        <p:blipFill rotWithShape="1">
          <a:blip r:embed="rId3">
            <a:alphaModFix/>
          </a:blip>
          <a:srcRect b="0" l="0" r="0" t="7209"/>
          <a:stretch/>
        </p:blipFill>
        <p:spPr>
          <a:xfrm>
            <a:off x="1600200" y="147000"/>
            <a:ext cx="7537750" cy="483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0"/>
          <p:cNvSpPr txBox="1"/>
          <p:nvPr/>
        </p:nvSpPr>
        <p:spPr>
          <a:xfrm>
            <a:off x="0" y="457200"/>
            <a:ext cx="15468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highlight>
                  <a:srgbClr val="000000"/>
                </a:highlight>
                <a:latin typeface="Quicksand SemiBold"/>
                <a:ea typeface="Quicksand SemiBold"/>
                <a:cs typeface="Quicksand SemiBold"/>
                <a:sym typeface="Quicksand SemiBold"/>
              </a:rPr>
              <a:t>As estrelas emitem radiação em praticamente todo os espectro luminoso: desde ondas de rádio até radiações gama.</a:t>
            </a:r>
            <a:endParaRPr sz="1600">
              <a:solidFill>
                <a:schemeClr val="lt1"/>
              </a:solidFill>
              <a:highlight>
                <a:srgbClr val="000000"/>
              </a:highlight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0" lvl="0" marL="45720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Quicksand SemiBold"/>
              <a:ea typeface="Quicksand SemiBold"/>
              <a:cs typeface="Quicksand SemiBold"/>
              <a:sym typeface="Quicksand SemiBold"/>
            </a:endParaRPr>
          </a:p>
          <a:p>
            <a:pPr indent="0" lvl="0" marL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highlight>
                  <a:srgbClr val="000000"/>
                </a:highlight>
                <a:latin typeface="Quicksand SemiBold"/>
                <a:ea typeface="Quicksand SemiBold"/>
                <a:cs typeface="Quicksand SemiBold"/>
                <a:sym typeface="Quicksand SemiBold"/>
              </a:rPr>
              <a:t>Porém, não podemos ver todo o espectro.</a:t>
            </a:r>
            <a:endParaRPr sz="1600">
              <a:solidFill>
                <a:schemeClr val="lt1"/>
              </a:solidFill>
              <a:highlight>
                <a:srgbClr val="000000"/>
              </a:highlight>
              <a:latin typeface="Quicksand SemiBold"/>
              <a:ea typeface="Quicksand SemiBold"/>
              <a:cs typeface="Quicksand SemiBold"/>
              <a:sym typeface="Quicksand Semi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1"/>
          <p:cNvSpPr txBox="1"/>
          <p:nvPr>
            <p:ph idx="1" type="subTitle"/>
          </p:nvPr>
        </p:nvSpPr>
        <p:spPr>
          <a:xfrm>
            <a:off x="1185925" y="1617125"/>
            <a:ext cx="44028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highlight>
                  <a:srgbClr val="000000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A temperatura da superfície do SOL está estimada em 6.000 K (~5.800 °C)</a:t>
            </a:r>
            <a:endParaRPr sz="1600">
              <a:solidFill>
                <a:schemeClr val="lt1"/>
              </a:solidFill>
              <a:highlight>
                <a:srgbClr val="000000"/>
              </a:highlight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highlight>
                  <a:srgbClr val="000000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Assim, sua maior emissão luminoso está no limite da faixa do VERDE…</a:t>
            </a:r>
            <a:endParaRPr sz="1600">
              <a:solidFill>
                <a:schemeClr val="lt1"/>
              </a:solidFill>
              <a:highlight>
                <a:srgbClr val="000000"/>
              </a:highlight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highlight>
                  <a:srgbClr val="000000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… no entanto, não percebemos por causa de alguns fatores.</a:t>
            </a:r>
            <a:endParaRPr sz="1600">
              <a:solidFill>
                <a:schemeClr val="lt1"/>
              </a:solidFill>
              <a:highlight>
                <a:srgbClr val="000000"/>
              </a:highlight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25" name="Google Shape;425;p41"/>
          <p:cNvSpPr txBox="1"/>
          <p:nvPr>
            <p:ph type="title"/>
          </p:nvPr>
        </p:nvSpPr>
        <p:spPr>
          <a:xfrm>
            <a:off x="642700" y="421650"/>
            <a:ext cx="42705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00"/>
                </a:solidFill>
                <a:highlight>
                  <a:srgbClr val="000000"/>
                </a:highlight>
              </a:rPr>
              <a:t>A Cor do Sol</a:t>
            </a:r>
            <a:endParaRPr>
              <a:solidFill>
                <a:srgbClr val="FFFF00"/>
              </a:solidFill>
              <a:highlight>
                <a:srgbClr val="000000"/>
              </a:highlight>
            </a:endParaRPr>
          </a:p>
        </p:txBody>
      </p:sp>
      <p:pic>
        <p:nvPicPr>
          <p:cNvPr id="426" name="Google Shape;426;p41"/>
          <p:cNvPicPr preferRelativeResize="0"/>
          <p:nvPr/>
        </p:nvPicPr>
        <p:blipFill rotWithShape="1">
          <a:blip r:embed="rId3">
            <a:alphaModFix/>
          </a:blip>
          <a:srcRect b="0" l="1078" r="0" t="0"/>
          <a:stretch/>
        </p:blipFill>
        <p:spPr>
          <a:xfrm rot="5400000">
            <a:off x="4609887" y="897513"/>
            <a:ext cx="5560250" cy="333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42"/>
          <p:cNvSpPr txBox="1"/>
          <p:nvPr>
            <p:ph idx="1" type="subTitle"/>
          </p:nvPr>
        </p:nvSpPr>
        <p:spPr>
          <a:xfrm>
            <a:off x="1033525" y="1540925"/>
            <a:ext cx="4402800" cy="9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highlight>
                  <a:srgbClr val="000000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A atmosfera espalha a emissão em azul oriunda do Sol…</a:t>
            </a:r>
            <a:endParaRPr sz="1600">
              <a:solidFill>
                <a:schemeClr val="lt1"/>
              </a:solidFill>
              <a:highlight>
                <a:srgbClr val="000000"/>
              </a:highlight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highlight>
                  <a:srgbClr val="000000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… e o olho humano “enxerga” pouco a cor verde…</a:t>
            </a:r>
            <a:endParaRPr sz="1600">
              <a:solidFill>
                <a:schemeClr val="lt1"/>
              </a:solidFill>
              <a:highlight>
                <a:srgbClr val="000000"/>
              </a:highlight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highlight>
                  <a:srgbClr val="000000"/>
                </a:highlight>
                <a:latin typeface="Poppins SemiBold"/>
                <a:ea typeface="Poppins SemiBold"/>
                <a:cs typeface="Poppins SemiBold"/>
                <a:sym typeface="Poppins SemiBold"/>
              </a:rPr>
              <a:t>(É como se todos os humanos nascessem com “deficiência visual” para a cor verde) </a:t>
            </a:r>
            <a:endParaRPr sz="1600">
              <a:solidFill>
                <a:schemeClr val="lt1"/>
              </a:solidFill>
              <a:highlight>
                <a:srgbClr val="000000"/>
              </a:highlight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432" name="Google Shape;432;p42"/>
          <p:cNvSpPr txBox="1"/>
          <p:nvPr>
            <p:ph type="title"/>
          </p:nvPr>
        </p:nvSpPr>
        <p:spPr>
          <a:xfrm>
            <a:off x="642700" y="421650"/>
            <a:ext cx="42705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FFFF00"/>
                </a:solidFill>
              </a:rPr>
              <a:t>A Cor do Sol</a:t>
            </a:r>
            <a:endParaRPr sz="3200">
              <a:solidFill>
                <a:srgbClr val="FFFF00"/>
              </a:solidFill>
            </a:endParaRPr>
          </a:p>
        </p:txBody>
      </p:sp>
      <p:pic>
        <p:nvPicPr>
          <p:cNvPr id="433" name="Google Shape;433;p42"/>
          <p:cNvPicPr preferRelativeResize="0"/>
          <p:nvPr/>
        </p:nvPicPr>
        <p:blipFill rotWithShape="1">
          <a:blip r:embed="rId3">
            <a:alphaModFix/>
          </a:blip>
          <a:srcRect b="0" l="1078" r="0" t="0"/>
          <a:stretch/>
        </p:blipFill>
        <p:spPr>
          <a:xfrm rot="5400000">
            <a:off x="5016606" y="1170304"/>
            <a:ext cx="4698422" cy="2800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2"/>
          <p:cNvPicPr preferRelativeResize="0"/>
          <p:nvPr/>
        </p:nvPicPr>
        <p:blipFill rotWithShape="1">
          <a:blip r:embed="rId4">
            <a:alphaModFix/>
          </a:blip>
          <a:srcRect b="0" l="0" r="56163" t="0"/>
          <a:stretch/>
        </p:blipFill>
        <p:spPr>
          <a:xfrm>
            <a:off x="5588726" y="121410"/>
            <a:ext cx="3492576" cy="49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3"/>
          <p:cNvSpPr txBox="1"/>
          <p:nvPr/>
        </p:nvSpPr>
        <p:spPr>
          <a:xfrm>
            <a:off x="423300" y="442925"/>
            <a:ext cx="7083900" cy="89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solidFill>
                  <a:schemeClr val="lt1"/>
                </a:solidFill>
                <a:highlight>
                  <a:srgbClr val="000000"/>
                </a:highlight>
              </a:rPr>
              <a:t>Sensibilidade do olho humano</a:t>
            </a:r>
            <a:endParaRPr b="1" sz="22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sp>
        <p:nvSpPr>
          <p:cNvPr id="440" name="Google Shape;440;p43"/>
          <p:cNvSpPr txBox="1"/>
          <p:nvPr/>
        </p:nvSpPr>
        <p:spPr>
          <a:xfrm>
            <a:off x="5370575" y="442925"/>
            <a:ext cx="3640500" cy="462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●"/>
            </a:pPr>
            <a:r>
              <a:rPr lang="pt-BR" sz="1800">
                <a:solidFill>
                  <a:srgbClr val="FFE599"/>
                </a:solidFill>
                <a:highlight>
                  <a:srgbClr val="000000"/>
                </a:highlight>
              </a:rPr>
              <a:t>Na figura, cada curva representa a intensidade das cores percebida pelas células cones dos olhos.</a:t>
            </a:r>
            <a:endParaRPr sz="1800">
              <a:solidFill>
                <a:srgbClr val="FFE599"/>
              </a:solidFill>
              <a:highlight>
                <a:srgbClr val="000000"/>
              </a:highlight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E599"/>
              </a:solidFill>
              <a:highlight>
                <a:srgbClr val="000000"/>
              </a:highlight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●"/>
            </a:pPr>
            <a:r>
              <a:rPr lang="pt-BR" sz="1800">
                <a:solidFill>
                  <a:srgbClr val="FFE599"/>
                </a:solidFill>
                <a:highlight>
                  <a:srgbClr val="000000"/>
                </a:highlight>
              </a:rPr>
              <a:t>Note que o olho humano percebe mais o azul, que chega pouco à superfície da Terra, por ser espalhado pela atmosfera;</a:t>
            </a:r>
            <a:endParaRPr sz="1800">
              <a:solidFill>
                <a:srgbClr val="FFE599"/>
              </a:solidFill>
              <a:highlight>
                <a:srgbClr val="000000"/>
              </a:highlight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E599"/>
              </a:solidFill>
              <a:highlight>
                <a:srgbClr val="000000"/>
              </a:highlight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FFE599"/>
              </a:buClr>
              <a:buSzPts val="1800"/>
              <a:buChar char="●"/>
            </a:pPr>
            <a:r>
              <a:rPr lang="pt-BR" sz="1800">
                <a:solidFill>
                  <a:srgbClr val="FFE599"/>
                </a:solidFill>
                <a:highlight>
                  <a:srgbClr val="000000"/>
                </a:highlight>
              </a:rPr>
              <a:t>e percebe pouco o verde, que é a cor mais emitida pelo Sol</a:t>
            </a:r>
            <a:endParaRPr sz="1800">
              <a:solidFill>
                <a:srgbClr val="FFE599"/>
              </a:solidFill>
              <a:highlight>
                <a:srgbClr val="000000"/>
              </a:highlight>
            </a:endParaRPr>
          </a:p>
        </p:txBody>
      </p:sp>
      <p:pic>
        <p:nvPicPr>
          <p:cNvPr id="441" name="Google Shape;44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3700" y="1246875"/>
            <a:ext cx="5873274" cy="323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44"/>
          <p:cNvPicPr preferRelativeResize="0"/>
          <p:nvPr/>
        </p:nvPicPr>
        <p:blipFill rotWithShape="1">
          <a:blip r:embed="rId3">
            <a:alphaModFix/>
          </a:blip>
          <a:srcRect b="0" l="9567" r="5535" t="0"/>
          <a:stretch/>
        </p:blipFill>
        <p:spPr>
          <a:xfrm flipH="1">
            <a:off x="301225" y="-429525"/>
            <a:ext cx="3822200" cy="25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4"/>
          <p:cNvPicPr preferRelativeResize="0"/>
          <p:nvPr/>
        </p:nvPicPr>
        <p:blipFill rotWithShape="1">
          <a:blip r:embed="rId4">
            <a:alphaModFix/>
          </a:blip>
          <a:srcRect b="0" l="11726" r="42088" t="11769"/>
          <a:stretch/>
        </p:blipFill>
        <p:spPr>
          <a:xfrm>
            <a:off x="-2070750" y="1620075"/>
            <a:ext cx="11214750" cy="3797775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44"/>
          <p:cNvSpPr txBox="1"/>
          <p:nvPr/>
        </p:nvSpPr>
        <p:spPr>
          <a:xfrm rot="1222569">
            <a:off x="5082710" y="3187539"/>
            <a:ext cx="1643968" cy="45267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6.000 K</a:t>
            </a:r>
            <a:endParaRPr b="1" sz="2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449" name="Google Shape;449;p44"/>
          <p:cNvSpPr txBox="1"/>
          <p:nvPr/>
        </p:nvSpPr>
        <p:spPr>
          <a:xfrm>
            <a:off x="4465350" y="-186750"/>
            <a:ext cx="4545600" cy="21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E599"/>
              </a:solidFill>
            </a:endParaRPr>
          </a:p>
          <a:p>
            <a:pPr indent="-342900" lvl="0" marL="45720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</a:pPr>
            <a:r>
              <a:rPr lang="pt-BR" sz="1800">
                <a:solidFill>
                  <a:srgbClr val="FFFFFF"/>
                </a:solidFill>
                <a:highlight>
                  <a:srgbClr val="000000"/>
                </a:highlight>
              </a:rPr>
              <a:t>dessa forma, o olho captura mais o que recebe menos, e captura menos o que recebe mais, proporcionando um equilíbrio e, assim, enxergamos o Sol branco.</a:t>
            </a:r>
            <a:endParaRPr sz="1800">
              <a:solidFill>
                <a:srgbClr val="FFFFFF"/>
              </a:solidFill>
              <a:highlight>
                <a:srgbClr val="000000"/>
              </a:highlight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br>
              <a:rPr lang="pt-BR">
                <a:solidFill>
                  <a:srgbClr val="FFE599"/>
                </a:solidFill>
                <a:highlight>
                  <a:srgbClr val="000000"/>
                </a:highlight>
              </a:rPr>
            </a:br>
            <a:r>
              <a:rPr lang="pt-BR">
                <a:solidFill>
                  <a:srgbClr val="FFE599"/>
                </a:solidFill>
                <a:highlight>
                  <a:srgbClr val="000000"/>
                </a:highlight>
              </a:rPr>
              <a:t>(as vezes amarelo, dependendo do horário, por haver maior espalhamento das cores mais “quentes”.)</a:t>
            </a:r>
            <a:endParaRPr>
              <a:solidFill>
                <a:srgbClr val="FFE599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0200" y="-110500"/>
            <a:ext cx="4409999" cy="416542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5"/>
          <p:cNvSpPr txBox="1"/>
          <p:nvPr>
            <p:ph type="title"/>
          </p:nvPr>
        </p:nvSpPr>
        <p:spPr>
          <a:xfrm>
            <a:off x="1256675" y="169875"/>
            <a:ext cx="2866800" cy="11205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</a:rPr>
              <a:t>Plantas e </a:t>
            </a:r>
            <a:endParaRPr sz="32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</a:rPr>
              <a:t>as clorofilas</a:t>
            </a:r>
            <a:endParaRPr sz="3200">
              <a:solidFill>
                <a:schemeClr val="lt1"/>
              </a:solidFill>
            </a:endParaRPr>
          </a:p>
        </p:txBody>
      </p:sp>
      <p:pic>
        <p:nvPicPr>
          <p:cNvPr id="456" name="Google Shape;456;p45"/>
          <p:cNvPicPr preferRelativeResize="0"/>
          <p:nvPr/>
        </p:nvPicPr>
        <p:blipFill rotWithShape="1">
          <a:blip r:embed="rId4">
            <a:alphaModFix/>
          </a:blip>
          <a:srcRect b="0" l="9616" r="0" t="8441"/>
          <a:stretch/>
        </p:blipFill>
        <p:spPr>
          <a:xfrm>
            <a:off x="0" y="1424675"/>
            <a:ext cx="4972925" cy="3414025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45"/>
          <p:cNvSpPr txBox="1"/>
          <p:nvPr>
            <p:ph type="title"/>
          </p:nvPr>
        </p:nvSpPr>
        <p:spPr>
          <a:xfrm>
            <a:off x="5307950" y="4208900"/>
            <a:ext cx="3901500" cy="8607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1900">
                <a:solidFill>
                  <a:schemeClr val="lt1"/>
                </a:solidFill>
                <a:highlight>
                  <a:srgbClr val="000000"/>
                </a:highlight>
              </a:rPr>
              <a:t>As folhas das plantas são verdes porque o SOL emite mais VERDE.</a:t>
            </a:r>
            <a:endParaRPr b="0" sz="19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sp>
        <p:nvSpPr>
          <p:cNvPr id="458" name="Google Shape;458;p45"/>
          <p:cNvSpPr txBox="1"/>
          <p:nvPr>
            <p:ph type="title"/>
          </p:nvPr>
        </p:nvSpPr>
        <p:spPr>
          <a:xfrm>
            <a:off x="-40702" y="4587475"/>
            <a:ext cx="5038200" cy="4272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1800">
                <a:solidFill>
                  <a:schemeClr val="lt1"/>
                </a:solidFill>
                <a:highlight>
                  <a:srgbClr val="000000"/>
                </a:highlight>
              </a:rPr>
              <a:t>Espectro de </a:t>
            </a:r>
            <a:r>
              <a:rPr b="0" lang="pt-BR" sz="1800">
                <a:solidFill>
                  <a:schemeClr val="lt1"/>
                </a:solidFill>
                <a:highlight>
                  <a:srgbClr val="000000"/>
                </a:highlight>
              </a:rPr>
              <a:t>ABSORÇÃO</a:t>
            </a:r>
            <a:r>
              <a:rPr b="0" lang="pt-BR" sz="1800">
                <a:solidFill>
                  <a:schemeClr val="lt1"/>
                </a:solidFill>
                <a:highlight>
                  <a:srgbClr val="000000"/>
                </a:highlight>
              </a:rPr>
              <a:t> das Plantas</a:t>
            </a:r>
            <a:endParaRPr b="0" sz="18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46"/>
          <p:cNvSpPr txBox="1"/>
          <p:nvPr>
            <p:ph type="title"/>
          </p:nvPr>
        </p:nvSpPr>
        <p:spPr>
          <a:xfrm>
            <a:off x="530400" y="2208300"/>
            <a:ext cx="80832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highlight>
                  <a:srgbClr val="000000"/>
                </a:highlight>
              </a:rPr>
              <a:t>Obrigado e</a:t>
            </a:r>
            <a:endParaRPr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highlight>
                  <a:srgbClr val="000000"/>
                </a:highlight>
              </a:rPr>
              <a:t>Vida Longa e Próspera 🙂</a:t>
            </a:r>
            <a:endParaRPr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47"/>
          <p:cNvSpPr txBox="1"/>
          <p:nvPr>
            <p:ph type="title"/>
          </p:nvPr>
        </p:nvSpPr>
        <p:spPr>
          <a:xfrm>
            <a:off x="820350" y="263700"/>
            <a:ext cx="7889400" cy="7002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</a:rPr>
              <a:t>Teste de </a:t>
            </a:r>
            <a:r>
              <a:rPr lang="pt-BR">
                <a:solidFill>
                  <a:schemeClr val="lt1"/>
                </a:solidFill>
              </a:rPr>
              <a:t>TETRACROMIA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69" name="Google Shape;469;p47"/>
          <p:cNvSpPr txBox="1"/>
          <p:nvPr>
            <p:ph idx="1" type="body"/>
          </p:nvPr>
        </p:nvSpPr>
        <p:spPr>
          <a:xfrm>
            <a:off x="1435875" y="4275400"/>
            <a:ext cx="6454500" cy="34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FFFF00"/>
                </a:solidFill>
                <a:highlight>
                  <a:schemeClr val="dk1"/>
                </a:highlight>
              </a:rPr>
              <a:t>O que está escrito em cada círculo?</a:t>
            </a:r>
            <a:endParaRPr sz="2100">
              <a:solidFill>
                <a:srgbClr val="FFFF00"/>
              </a:solidFill>
              <a:highlight>
                <a:schemeClr val="dk1"/>
              </a:highlight>
            </a:endParaRPr>
          </a:p>
        </p:txBody>
      </p:sp>
      <p:pic>
        <p:nvPicPr>
          <p:cNvPr id="470" name="Google Shape;470;p47"/>
          <p:cNvPicPr preferRelativeResize="0"/>
          <p:nvPr/>
        </p:nvPicPr>
        <p:blipFill rotWithShape="1">
          <a:blip r:embed="rId3">
            <a:alphaModFix/>
          </a:blip>
          <a:srcRect b="8147" l="0" r="0" t="2510"/>
          <a:stretch/>
        </p:blipFill>
        <p:spPr>
          <a:xfrm>
            <a:off x="-185025" y="990550"/>
            <a:ext cx="9938625" cy="305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8"/>
          <p:cNvSpPr txBox="1"/>
          <p:nvPr>
            <p:ph type="title"/>
          </p:nvPr>
        </p:nvSpPr>
        <p:spPr>
          <a:xfrm>
            <a:off x="5771975" y="4190400"/>
            <a:ext cx="32850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1800">
                <a:solidFill>
                  <a:schemeClr val="lt1"/>
                </a:solidFill>
                <a:highlight>
                  <a:srgbClr val="000000"/>
                </a:highlight>
              </a:rPr>
              <a:t>As folhas das plantas são verdes porque o SOl é predominantemente VERDE.</a:t>
            </a:r>
            <a:endParaRPr b="0" sz="18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pic>
        <p:nvPicPr>
          <p:cNvPr id="476" name="Google Shape;476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43799"/>
            <a:ext cx="5553075" cy="37284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4000" y="-110500"/>
            <a:ext cx="4409999" cy="4165424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48"/>
          <p:cNvSpPr txBox="1"/>
          <p:nvPr>
            <p:ph type="title"/>
          </p:nvPr>
        </p:nvSpPr>
        <p:spPr>
          <a:xfrm>
            <a:off x="1180475" y="169875"/>
            <a:ext cx="2943000" cy="1120500"/>
          </a:xfrm>
          <a:prstGeom prst="rect">
            <a:avLst/>
          </a:prstGeom>
          <a:solidFill>
            <a:srgbClr val="000000"/>
          </a:solidFill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</a:rPr>
              <a:t>Plantas e </a:t>
            </a:r>
            <a:endParaRPr sz="3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chemeClr val="lt1"/>
                </a:solidFill>
              </a:rPr>
              <a:t>as clorofilas</a:t>
            </a:r>
            <a:endParaRPr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2"/>
          <p:cNvSpPr txBox="1"/>
          <p:nvPr>
            <p:ph type="title"/>
          </p:nvPr>
        </p:nvSpPr>
        <p:spPr>
          <a:xfrm>
            <a:off x="2942125" y="99850"/>
            <a:ext cx="4725900" cy="5727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3600">
                <a:solidFill>
                  <a:srgbClr val="F4CCCC"/>
                </a:solidFill>
              </a:rPr>
              <a:t>CÉU NOTURNO</a:t>
            </a:r>
            <a:endParaRPr b="1" sz="3600">
              <a:solidFill>
                <a:srgbClr val="F4CCCC"/>
              </a:solidFill>
            </a:endParaRPr>
          </a:p>
        </p:txBody>
      </p:sp>
      <p:sp>
        <p:nvSpPr>
          <p:cNvPr id="357" name="Google Shape;357;p32"/>
          <p:cNvSpPr txBox="1"/>
          <p:nvPr>
            <p:ph type="title"/>
          </p:nvPr>
        </p:nvSpPr>
        <p:spPr>
          <a:xfrm>
            <a:off x="0" y="4595650"/>
            <a:ext cx="9144000" cy="3069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0" lang="pt-BR" sz="1800">
                <a:solidFill>
                  <a:srgbClr val="9FC5E8"/>
                </a:solidFill>
                <a:highlight>
                  <a:srgbClr val="000000"/>
                </a:highlight>
              </a:rPr>
              <a:t>  Ao olharmos para o céu noturno, percebemos uma variedade de cores das estrelas.</a:t>
            </a:r>
            <a:endParaRPr b="0" sz="1800">
              <a:solidFill>
                <a:srgbClr val="9FC5E8"/>
              </a:solidFill>
              <a:highlight>
                <a:srgbClr val="000000"/>
              </a:highlight>
            </a:endParaRPr>
          </a:p>
        </p:txBody>
      </p:sp>
      <p:pic>
        <p:nvPicPr>
          <p:cNvPr id="358" name="Google Shape;35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14200" y="708600"/>
            <a:ext cx="4647300" cy="38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900" y="708600"/>
            <a:ext cx="4347125" cy="382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3"/>
          <p:cNvSpPr txBox="1"/>
          <p:nvPr>
            <p:ph type="title"/>
          </p:nvPr>
        </p:nvSpPr>
        <p:spPr>
          <a:xfrm>
            <a:off x="311700" y="445025"/>
            <a:ext cx="8520600" cy="7002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6" name="Google Shape;36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3"/>
          <p:cNvSpPr txBox="1"/>
          <p:nvPr/>
        </p:nvSpPr>
        <p:spPr>
          <a:xfrm>
            <a:off x="385650" y="4681800"/>
            <a:ext cx="8520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highlight>
                  <a:srgbClr val="000000"/>
                </a:highlight>
                <a:latin typeface="Quicksand SemiBold"/>
                <a:ea typeface="Quicksand SemiBold"/>
                <a:cs typeface="Quicksand SemiBold"/>
                <a:sym typeface="Quicksand SemiBold"/>
              </a:rPr>
              <a:t>As estrelas exibem uma ampla variedade de cores (no céu noturno)</a:t>
            </a:r>
            <a:endParaRPr sz="2000">
              <a:solidFill>
                <a:srgbClr val="FFFFFF"/>
              </a:solidFill>
              <a:highlight>
                <a:srgbClr val="000000"/>
              </a:highlight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4"/>
          <p:cNvSpPr txBox="1"/>
          <p:nvPr>
            <p:ph idx="1" type="subTitle"/>
          </p:nvPr>
        </p:nvSpPr>
        <p:spPr>
          <a:xfrm>
            <a:off x="1185925" y="1306125"/>
            <a:ext cx="42075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highlight>
                  <a:srgbClr val="000000"/>
                </a:highlight>
              </a:rPr>
              <a:t>As estrelas não são apenas pontos de luz distantes</a:t>
            </a:r>
            <a:endParaRPr sz="20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highlight>
                  <a:srgbClr val="000000"/>
                </a:highlight>
              </a:rPr>
              <a:t>Elas são gigantescas “bolas” de gás superaquecidas</a:t>
            </a:r>
            <a:endParaRPr sz="20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>
                <a:solidFill>
                  <a:schemeClr val="lt1"/>
                </a:solidFill>
                <a:highlight>
                  <a:srgbClr val="000000"/>
                </a:highlight>
              </a:rPr>
              <a:t>E suas cores guardam informações valiosas</a:t>
            </a:r>
            <a:endParaRPr sz="20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</a:endParaRPr>
          </a:p>
        </p:txBody>
      </p:sp>
      <p:sp>
        <p:nvSpPr>
          <p:cNvPr id="373" name="Google Shape;373;p34"/>
          <p:cNvSpPr txBox="1"/>
          <p:nvPr>
            <p:ph type="title"/>
          </p:nvPr>
        </p:nvSpPr>
        <p:spPr>
          <a:xfrm>
            <a:off x="642700" y="285775"/>
            <a:ext cx="42705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500">
                <a:solidFill>
                  <a:srgbClr val="FFF2CC"/>
                </a:solidFill>
              </a:rPr>
              <a:t>Introdução</a:t>
            </a:r>
            <a:endParaRPr sz="3500">
              <a:solidFill>
                <a:srgbClr val="FFF2CC"/>
              </a:solidFill>
            </a:endParaRPr>
          </a:p>
        </p:txBody>
      </p:sp>
      <p:pic>
        <p:nvPicPr>
          <p:cNvPr id="374" name="Google Shape;374;p34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7765" r="27765" t="0"/>
          <a:stretch/>
        </p:blipFill>
        <p:spPr>
          <a:xfrm>
            <a:off x="5735850" y="105825"/>
            <a:ext cx="3285300" cy="5007300"/>
          </a:xfrm>
          <a:prstGeom prst="roundRect">
            <a:avLst>
              <a:gd fmla="val 16667" name="adj"/>
            </a:avLst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5"/>
          <p:cNvSpPr/>
          <p:nvPr/>
        </p:nvSpPr>
        <p:spPr>
          <a:xfrm>
            <a:off x="5466700" y="231699"/>
            <a:ext cx="3468000" cy="4774800"/>
          </a:xfrm>
          <a:prstGeom prst="roundRect">
            <a:avLst>
              <a:gd fmla="val 10736" name="adj"/>
            </a:avLst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  <p:sp>
        <p:nvSpPr>
          <p:cNvPr id="380" name="Google Shape;380;p35"/>
          <p:cNvSpPr txBox="1"/>
          <p:nvPr>
            <p:ph type="title"/>
          </p:nvPr>
        </p:nvSpPr>
        <p:spPr>
          <a:xfrm>
            <a:off x="433600" y="345450"/>
            <a:ext cx="51114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00"/>
                </a:solidFill>
              </a:rPr>
              <a:t>A Espetacular Variedade de Cores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381" name="Google Shape;381;p35"/>
          <p:cNvPicPr preferRelativeResize="0"/>
          <p:nvPr/>
        </p:nvPicPr>
        <p:blipFill rotWithShape="1">
          <a:blip r:embed="rId3">
            <a:alphaModFix/>
          </a:blip>
          <a:srcRect b="316" l="770" r="474" t="820"/>
          <a:stretch/>
        </p:blipFill>
        <p:spPr>
          <a:xfrm>
            <a:off x="4158700" y="1086064"/>
            <a:ext cx="4713350" cy="36457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5"/>
          <p:cNvSpPr txBox="1"/>
          <p:nvPr>
            <p:ph idx="1" type="subTitle"/>
          </p:nvPr>
        </p:nvSpPr>
        <p:spPr>
          <a:xfrm>
            <a:off x="1185925" y="1253625"/>
            <a:ext cx="2872800" cy="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rgbClr val="FFFFFF"/>
                </a:solidFill>
                <a:highlight>
                  <a:srgbClr val="000000"/>
                </a:highlight>
                <a:latin typeface="Arial"/>
                <a:ea typeface="Arial"/>
                <a:cs typeface="Arial"/>
                <a:sym typeface="Arial"/>
              </a:rPr>
              <a:t>A COR das estrelas está relacionada com a TEMPERATURA superficial de cada uma.</a:t>
            </a:r>
            <a:endParaRPr sz="1400">
              <a:solidFill>
                <a:srgbClr val="FFFFFF"/>
              </a:solidFill>
              <a:highlight>
                <a:srgbClr val="000000"/>
              </a:highlight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highlight>
                  <a:srgbClr val="000000"/>
                </a:highlight>
              </a:rPr>
              <a:t>As estrelas </a:t>
            </a:r>
            <a:r>
              <a:rPr b="1" lang="pt-BR" sz="1400">
                <a:solidFill>
                  <a:schemeClr val="lt1"/>
                </a:solidFill>
                <a:highlight>
                  <a:srgbClr val="000000"/>
                </a:highlight>
                <a:latin typeface="Quicksand"/>
                <a:ea typeface="Quicksand"/>
                <a:cs typeface="Quicksand"/>
                <a:sym typeface="Quicksand"/>
              </a:rPr>
              <a:t>MENOS quentes</a:t>
            </a:r>
            <a:r>
              <a:rPr lang="pt-BR" sz="1400">
                <a:solidFill>
                  <a:schemeClr val="lt1"/>
                </a:solidFill>
                <a:highlight>
                  <a:srgbClr val="000000"/>
                </a:highlight>
              </a:rPr>
              <a:t> tem MAIOR intensidade luminosa no VERMELHO…</a:t>
            </a:r>
            <a:endParaRPr sz="14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>
                <a:solidFill>
                  <a:schemeClr val="lt1"/>
                </a:solidFill>
                <a:highlight>
                  <a:srgbClr val="000000"/>
                </a:highlight>
              </a:rPr>
              <a:t>… enquanto as estrelas </a:t>
            </a:r>
            <a:r>
              <a:rPr b="1" lang="pt-BR" sz="1400">
                <a:solidFill>
                  <a:schemeClr val="lt1"/>
                </a:solidFill>
                <a:highlight>
                  <a:srgbClr val="000000"/>
                </a:highlight>
                <a:latin typeface="Quicksand"/>
                <a:ea typeface="Quicksand"/>
                <a:cs typeface="Quicksand"/>
                <a:sym typeface="Quicksand"/>
              </a:rPr>
              <a:t>MAIS quentes</a:t>
            </a:r>
            <a:r>
              <a:rPr lang="pt-BR" sz="1400">
                <a:solidFill>
                  <a:schemeClr val="lt1"/>
                </a:solidFill>
                <a:highlight>
                  <a:srgbClr val="000000"/>
                </a:highlight>
              </a:rPr>
              <a:t> brilham MAIS no AZUL (predominantemente).</a:t>
            </a:r>
            <a:endParaRPr sz="1400">
              <a:solidFill>
                <a:srgbClr val="FFFFFF"/>
              </a:solidFill>
              <a:highlight>
                <a:srgbClr val="000000"/>
              </a:highligh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6"/>
          <p:cNvSpPr txBox="1"/>
          <p:nvPr>
            <p:ph type="title"/>
          </p:nvPr>
        </p:nvSpPr>
        <p:spPr>
          <a:xfrm>
            <a:off x="642700" y="369400"/>
            <a:ext cx="42705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00"/>
                </a:solidFill>
              </a:rPr>
              <a:t>Estrelas “frias”</a:t>
            </a:r>
            <a:endParaRPr>
              <a:solidFill>
                <a:srgbClr val="FFFF00"/>
              </a:solidFill>
            </a:endParaRPr>
          </a:p>
        </p:txBody>
      </p:sp>
      <p:sp>
        <p:nvSpPr>
          <p:cNvPr id="388" name="Google Shape;388;p36"/>
          <p:cNvSpPr txBox="1"/>
          <p:nvPr>
            <p:ph idx="1" type="subTitle"/>
          </p:nvPr>
        </p:nvSpPr>
        <p:spPr>
          <a:xfrm>
            <a:off x="1185925" y="1291669"/>
            <a:ext cx="37272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highlight>
                  <a:srgbClr val="000000"/>
                </a:highlight>
              </a:rPr>
              <a:t>Tem temperatura mais baixa e </a:t>
            </a:r>
            <a:r>
              <a:rPr lang="pt-BR" sz="1700">
                <a:solidFill>
                  <a:schemeClr val="lt1"/>
                </a:solidFill>
                <a:highlight>
                  <a:srgbClr val="000000"/>
                </a:highlight>
              </a:rPr>
              <a:t>emissão na </a:t>
            </a:r>
            <a:r>
              <a:rPr lang="pt-BR" sz="1700">
                <a:solidFill>
                  <a:schemeClr val="lt1"/>
                </a:solidFill>
                <a:highlight>
                  <a:srgbClr val="000000"/>
                </a:highlight>
              </a:rPr>
              <a:t>faixa do infravermelho próximo</a:t>
            </a:r>
            <a:endParaRPr sz="17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highlight>
                  <a:srgbClr val="000000"/>
                </a:highlight>
              </a:rPr>
              <a:t>E</a:t>
            </a:r>
            <a:r>
              <a:rPr lang="pt-BR" sz="1700">
                <a:solidFill>
                  <a:schemeClr val="lt1"/>
                </a:solidFill>
                <a:highlight>
                  <a:srgbClr val="000000"/>
                </a:highlight>
              </a:rPr>
              <a:t>mitem uma tonalidade vermelha profunda</a:t>
            </a:r>
            <a:endParaRPr sz="17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>
                <a:solidFill>
                  <a:schemeClr val="lt1"/>
                </a:solidFill>
                <a:highlight>
                  <a:srgbClr val="000000"/>
                </a:highlight>
              </a:rPr>
              <a:t>Exemplos: gigantes vermelhas e anãs vermelhas</a:t>
            </a:r>
            <a:endParaRPr sz="17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pic>
        <p:nvPicPr>
          <p:cNvPr id="389" name="Google Shape;389;p36" title="Ficheiro:GiganteVermelha.jpg – Wikipédia, a enciclopédia livre"/>
          <p:cNvPicPr preferRelativeResize="0"/>
          <p:nvPr/>
        </p:nvPicPr>
        <p:blipFill rotWithShape="1">
          <a:blip r:embed="rId3">
            <a:alphaModFix/>
          </a:blip>
          <a:srcRect b="0" l="0" r="6041" t="0"/>
          <a:stretch/>
        </p:blipFill>
        <p:spPr>
          <a:xfrm>
            <a:off x="5124950" y="422300"/>
            <a:ext cx="3880901" cy="436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7"/>
          <p:cNvSpPr txBox="1"/>
          <p:nvPr>
            <p:ph idx="1" type="subTitle"/>
          </p:nvPr>
        </p:nvSpPr>
        <p:spPr>
          <a:xfrm>
            <a:off x="4135200" y="1442775"/>
            <a:ext cx="4811700" cy="25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pt-BR" sz="1800">
                <a:solidFill>
                  <a:schemeClr val="lt1"/>
                </a:solidFill>
                <a:highlight>
                  <a:srgbClr val="000000"/>
                </a:highlight>
              </a:rPr>
              <a:t>Tem maior TEMPERATURA e emitem luz azulada brilhante</a:t>
            </a:r>
            <a:endParaRPr sz="18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45720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45720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pt-BR" sz="1800">
                <a:solidFill>
                  <a:schemeClr val="lt1"/>
                </a:solidFill>
                <a:highlight>
                  <a:srgbClr val="000000"/>
                </a:highlight>
              </a:rPr>
              <a:t>Exemplo: Sirius e Rigel</a:t>
            </a:r>
            <a:endParaRPr sz="1800">
              <a:solidFill>
                <a:schemeClr val="lt1"/>
              </a:solidFill>
              <a:highlight>
                <a:srgbClr val="000000"/>
              </a:highlight>
            </a:endParaRPr>
          </a:p>
          <a:p>
            <a:pPr indent="0" lvl="0" marL="45720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45720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-342900" lvl="0" marL="457200" rt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</a:pPr>
            <a:r>
              <a:rPr lang="pt-BR" sz="1800">
                <a:solidFill>
                  <a:schemeClr val="lt1"/>
                </a:solidFill>
                <a:highlight>
                  <a:srgbClr val="000000"/>
                </a:highlight>
              </a:rPr>
              <a:t>Alta temperatura superficial leva à emissão azul e, até, </a:t>
            </a:r>
            <a:r>
              <a:rPr lang="pt-BR" sz="1800">
                <a:solidFill>
                  <a:schemeClr val="lt1"/>
                </a:solidFill>
                <a:highlight>
                  <a:srgbClr val="000000"/>
                </a:highlight>
              </a:rPr>
              <a:t>ultravioleta.</a:t>
            </a:r>
            <a:endParaRPr sz="1800">
              <a:solidFill>
                <a:schemeClr val="lt1"/>
              </a:solidFill>
              <a:highlight>
                <a:srgbClr val="000000"/>
              </a:highlight>
            </a:endParaRPr>
          </a:p>
        </p:txBody>
      </p:sp>
      <p:sp>
        <p:nvSpPr>
          <p:cNvPr id="395" name="Google Shape;395;p37"/>
          <p:cNvSpPr txBox="1"/>
          <p:nvPr>
            <p:ph type="title"/>
          </p:nvPr>
        </p:nvSpPr>
        <p:spPr>
          <a:xfrm>
            <a:off x="3960600" y="406025"/>
            <a:ext cx="4525800" cy="726900"/>
          </a:xfrm>
          <a:prstGeom prst="rect">
            <a:avLst/>
          </a:prstGeom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rgbClr val="FFFF00"/>
                </a:solidFill>
              </a:rPr>
              <a:t>Estrelas “quentes”</a:t>
            </a:r>
            <a:endParaRPr>
              <a:solidFill>
                <a:srgbClr val="FFFF00"/>
              </a:solidFill>
            </a:endParaRPr>
          </a:p>
        </p:txBody>
      </p:sp>
      <p:pic>
        <p:nvPicPr>
          <p:cNvPr id="396" name="Google Shape;396;p3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-240" l="35708" r="16341" t="4206"/>
          <a:stretch/>
        </p:blipFill>
        <p:spPr>
          <a:xfrm flipH="1">
            <a:off x="-175" y="54050"/>
            <a:ext cx="3806100" cy="5052900"/>
          </a:xfrm>
          <a:prstGeom prst="roundRect">
            <a:avLst>
              <a:gd fmla="val 0" name="adj"/>
            </a:avLst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8"/>
          <p:cNvSpPr txBox="1"/>
          <p:nvPr>
            <p:ph type="title"/>
          </p:nvPr>
        </p:nvSpPr>
        <p:spPr>
          <a:xfrm>
            <a:off x="311700" y="445025"/>
            <a:ext cx="8520600" cy="7002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3" name="Google Shape;40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2000" y="455768"/>
            <a:ext cx="9144001" cy="478467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38"/>
          <p:cNvSpPr txBox="1"/>
          <p:nvPr/>
        </p:nvSpPr>
        <p:spPr>
          <a:xfrm>
            <a:off x="533225" y="44775"/>
            <a:ext cx="8520600" cy="4152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Exemplos</a:t>
            </a:r>
            <a:r>
              <a:rPr lang="pt-BR" sz="1800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de estrelas que aparecem no céu noturno e suas diferentes </a:t>
            </a:r>
            <a:r>
              <a:rPr b="1" lang="pt-BR" sz="180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cores</a:t>
            </a:r>
            <a:endParaRPr sz="1800">
              <a:solidFill>
                <a:srgbClr val="FFFFFF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425" y="-2200"/>
            <a:ext cx="82432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39">
            <a:hlinkClick r:id="rId4"/>
          </p:cNvPr>
          <p:cNvSpPr txBox="1"/>
          <p:nvPr>
            <p:ph type="title"/>
          </p:nvPr>
        </p:nvSpPr>
        <p:spPr>
          <a:xfrm>
            <a:off x="8308050" y="4261225"/>
            <a:ext cx="1508700" cy="438600"/>
          </a:xfrm>
          <a:prstGeom prst="rect">
            <a:avLst/>
          </a:prstGeom>
        </p:spPr>
        <p:txBody>
          <a:bodyPr anchorCtr="0" anchor="t" bIns="34275" lIns="34275" spcFirstLastPara="1" rIns="34275" wrap="square" tIns="34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pt-BR" sz="2400" u="sng">
                <a:solidFill>
                  <a:schemeClr val="hlink"/>
                </a:solidFill>
                <a:hlinkClick r:id="rId5"/>
              </a:rPr>
              <a:t>RGB</a:t>
            </a:r>
            <a:endParaRPr b="0" sz="2400">
              <a:solidFill>
                <a:schemeClr val="lt1"/>
              </a:solidFill>
            </a:endParaRPr>
          </a:p>
        </p:txBody>
      </p:sp>
      <p:sp>
        <p:nvSpPr>
          <p:cNvPr id="411" name="Google Shape;411;p39">
            <a:hlinkClick r:id="rId6"/>
          </p:cNvPr>
          <p:cNvSpPr txBox="1"/>
          <p:nvPr/>
        </p:nvSpPr>
        <p:spPr>
          <a:xfrm>
            <a:off x="8231850" y="4612425"/>
            <a:ext cx="14247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u="sng">
                <a:solidFill>
                  <a:schemeClr val="hlink"/>
                </a:solidFill>
                <a:hlinkClick r:id="rId7"/>
              </a:rPr>
              <a:t>HEX</a:t>
            </a:r>
            <a:endParaRPr sz="2400"/>
          </a:p>
        </p:txBody>
      </p:sp>
      <p:sp>
        <p:nvSpPr>
          <p:cNvPr id="412" name="Google Shape;412;p39"/>
          <p:cNvSpPr txBox="1"/>
          <p:nvPr/>
        </p:nvSpPr>
        <p:spPr>
          <a:xfrm>
            <a:off x="5393425" y="-2200"/>
            <a:ext cx="3577800" cy="3869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720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>
              <a:solidFill>
                <a:srgbClr val="FFFFFF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  <a:p>
            <a:pPr indent="0" lvl="0" marL="720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A distribuição de intensidades de cores do </a:t>
            </a:r>
            <a:r>
              <a:rPr lang="pt-BR" sz="2100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espectro, em função da temperatura,</a:t>
            </a:r>
            <a:r>
              <a:rPr lang="pt-BR" sz="2100">
                <a:solidFill>
                  <a:srgbClr val="FFFFFF"/>
                </a:solidFill>
                <a:latin typeface="Quicksand Medium"/>
                <a:ea typeface="Quicksand Medium"/>
                <a:cs typeface="Quicksand Medium"/>
                <a:sym typeface="Quicksand Medium"/>
              </a:rPr>
              <a:t> de cada estrela é representado por uma curva semelhante às apresentadas pela figura ao lado.</a:t>
            </a:r>
            <a:endParaRPr sz="2100">
              <a:solidFill>
                <a:srgbClr val="FFFFFF"/>
              </a:solidFill>
              <a:latin typeface="Quicksand Medium"/>
              <a:ea typeface="Quicksand Medium"/>
              <a:cs typeface="Quicksand Medium"/>
              <a:sym typeface="Quicksand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layful Voyage - v1">
  <a:themeElements>
    <a:clrScheme name="Office">
      <a:dk1>
        <a:srgbClr val="062932"/>
      </a:dk1>
      <a:lt1>
        <a:srgbClr val="FFFFFF"/>
      </a:lt1>
      <a:dk2>
        <a:srgbClr val="44546A"/>
      </a:dk2>
      <a:lt2>
        <a:srgbClr val="D7F6FF"/>
      </a:lt2>
      <a:accent1>
        <a:srgbClr val="4472C4"/>
      </a:accent1>
      <a:accent2>
        <a:srgbClr val="ED7D31"/>
      </a:accent2>
      <a:accent3>
        <a:srgbClr val="06EADD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